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3"/>
  </p:notesMasterIdLst>
  <p:sldIdLst>
    <p:sldId id="262" r:id="rId2"/>
    <p:sldId id="275" r:id="rId3"/>
    <p:sldId id="276" r:id="rId4"/>
    <p:sldId id="277" r:id="rId5"/>
    <p:sldId id="278" r:id="rId6"/>
    <p:sldId id="279" r:id="rId7"/>
    <p:sldId id="280" r:id="rId8"/>
    <p:sldId id="281" r:id="rId9"/>
    <p:sldId id="282" r:id="rId10"/>
    <p:sldId id="283" r:id="rId11"/>
    <p:sldId id="284" r:id="rId12"/>
    <p:sldId id="285" r:id="rId13"/>
    <p:sldId id="286" r:id="rId14"/>
    <p:sldId id="287" r:id="rId15"/>
    <p:sldId id="288" r:id="rId16"/>
    <p:sldId id="289" r:id="rId17"/>
    <p:sldId id="290" r:id="rId18"/>
    <p:sldId id="291" r:id="rId19"/>
    <p:sldId id="292" r:id="rId20"/>
    <p:sldId id="293" r:id="rId21"/>
    <p:sldId id="294" r:id="rId22"/>
    <p:sldId id="295" r:id="rId23"/>
    <p:sldId id="296" r:id="rId24"/>
    <p:sldId id="297" r:id="rId25"/>
    <p:sldId id="298" r:id="rId26"/>
    <p:sldId id="299" r:id="rId27"/>
    <p:sldId id="300" r:id="rId28"/>
    <p:sldId id="301" r:id="rId29"/>
    <p:sldId id="302" r:id="rId30"/>
    <p:sldId id="303" r:id="rId31"/>
    <p:sldId id="304" r:id="rId32"/>
    <p:sldId id="305" r:id="rId33"/>
    <p:sldId id="306" r:id="rId34"/>
    <p:sldId id="307" r:id="rId35"/>
    <p:sldId id="308" r:id="rId36"/>
    <p:sldId id="309" r:id="rId37"/>
    <p:sldId id="310" r:id="rId38"/>
    <p:sldId id="311" r:id="rId39"/>
    <p:sldId id="312" r:id="rId40"/>
    <p:sldId id="313" r:id="rId41"/>
    <p:sldId id="314" r:id="rId42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05370"/>
    <a:srgbClr val="2A6B9B"/>
    <a:srgbClr val="16719A"/>
    <a:srgbClr val="D5BA87"/>
    <a:srgbClr val="B598AA"/>
    <a:srgbClr val="396B81"/>
    <a:srgbClr val="156AA6"/>
    <a:srgbClr val="55C5D1"/>
    <a:srgbClr val="F79C65"/>
    <a:srgbClr val="A7ABA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6" d="100"/>
          <a:sy n="66" d="100"/>
        </p:scale>
        <p:origin x="668" y="5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6B9429-A757-4997-A8A8-5338AF8AFBB1}" type="datetimeFigureOut">
              <a:rPr lang="zh-TW" altLang="en-US" smtClean="0"/>
              <a:t>2020/9/8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BEB653-A414-4538-B732-13FC4527A05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267347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>
            <a:extLst>
              <a:ext uri="{FF2B5EF4-FFF2-40B4-BE49-F238E27FC236}">
                <a16:creationId xmlns:a16="http://schemas.microsoft.com/office/drawing/2014/main" id="{77AA4D7D-3C49-49A5-BAD8-4D854CFFDF97}"/>
              </a:ext>
            </a:extLst>
          </p:cNvPr>
          <p:cNvSpPr/>
          <p:nvPr userDrawn="1"/>
        </p:nvSpPr>
        <p:spPr>
          <a:xfrm>
            <a:off x="-2" y="0"/>
            <a:ext cx="12192000" cy="6858000"/>
          </a:xfrm>
          <a:prstGeom prst="rect">
            <a:avLst/>
          </a:prstGeom>
          <a:gradFill>
            <a:gsLst>
              <a:gs pos="66000">
                <a:srgbClr val="82B0C4"/>
              </a:gs>
              <a:gs pos="0">
                <a:srgbClr val="105370">
                  <a:alpha val="70000"/>
                </a:srgbClr>
              </a:gs>
              <a:gs pos="100000">
                <a:srgbClr val="C8E9F8">
                  <a:alpha val="60000"/>
                </a:srgb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105370"/>
              </a:solidFill>
              <a:latin typeface="Aparajita" panose="02020603050405020304" pitchFamily="18" charset="0"/>
              <a:cs typeface="Aparajita" panose="02020603050405020304" pitchFamily="18" charset="0"/>
            </a:endParaRPr>
          </a:p>
        </p:txBody>
      </p:sp>
      <p:sp>
        <p:nvSpPr>
          <p:cNvPr id="8" name="Rectangle 10">
            <a:extLst>
              <a:ext uri="{FF2B5EF4-FFF2-40B4-BE49-F238E27FC236}">
                <a16:creationId xmlns:a16="http://schemas.microsoft.com/office/drawing/2014/main" id="{FCA07673-C020-439D-AE5B-882C91E323A1}"/>
              </a:ext>
            </a:extLst>
          </p:cNvPr>
          <p:cNvSpPr/>
          <p:nvPr userDrawn="1"/>
        </p:nvSpPr>
        <p:spPr>
          <a:xfrm>
            <a:off x="2211068" y="2062913"/>
            <a:ext cx="7803046" cy="2574232"/>
          </a:xfrm>
          <a:prstGeom prst="rect">
            <a:avLst/>
          </a:prstGeom>
          <a:solidFill>
            <a:schemeClr val="bg1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6">
            <a:extLst>
              <a:ext uri="{FF2B5EF4-FFF2-40B4-BE49-F238E27FC236}">
                <a16:creationId xmlns:a16="http://schemas.microsoft.com/office/drawing/2014/main" id="{9FE55A77-64FF-4754-8509-7C070C06497F}"/>
              </a:ext>
            </a:extLst>
          </p:cNvPr>
          <p:cNvCxnSpPr>
            <a:cxnSpLocks/>
          </p:cNvCxnSpPr>
          <p:nvPr userDrawn="1"/>
        </p:nvCxnSpPr>
        <p:spPr>
          <a:xfrm>
            <a:off x="2796244" y="2395673"/>
            <a:ext cx="6905953" cy="0"/>
          </a:xfrm>
          <a:prstGeom prst="line">
            <a:avLst/>
          </a:prstGeom>
          <a:ln w="38100">
            <a:solidFill>
              <a:srgbClr val="B18A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8">
            <a:extLst>
              <a:ext uri="{FF2B5EF4-FFF2-40B4-BE49-F238E27FC236}">
                <a16:creationId xmlns:a16="http://schemas.microsoft.com/office/drawing/2014/main" id="{5A924000-2BD2-4308-A2F9-AB57123D0935}"/>
              </a:ext>
            </a:extLst>
          </p:cNvPr>
          <p:cNvCxnSpPr>
            <a:cxnSpLocks/>
          </p:cNvCxnSpPr>
          <p:nvPr userDrawn="1"/>
        </p:nvCxnSpPr>
        <p:spPr>
          <a:xfrm>
            <a:off x="2796244" y="4387241"/>
            <a:ext cx="6905953" cy="0"/>
          </a:xfrm>
          <a:prstGeom prst="line">
            <a:avLst/>
          </a:prstGeom>
          <a:ln w="38100">
            <a:solidFill>
              <a:srgbClr val="B18A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>
            <a:extLst>
              <a:ext uri="{FF2B5EF4-FFF2-40B4-BE49-F238E27FC236}">
                <a16:creationId xmlns:a16="http://schemas.microsoft.com/office/drawing/2014/main" id="{EA6F88A8-E427-409E-AEC5-469BFDC11108}"/>
              </a:ext>
            </a:extLst>
          </p:cNvPr>
          <p:cNvSpPr/>
          <p:nvPr userDrawn="1"/>
        </p:nvSpPr>
        <p:spPr>
          <a:xfrm>
            <a:off x="2926698" y="1246316"/>
            <a:ext cx="6338600" cy="624976"/>
          </a:xfrm>
          <a:prstGeom prst="rect">
            <a:avLst/>
          </a:prstGeom>
          <a:solidFill>
            <a:srgbClr val="1053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3200" dirty="0">
              <a:latin typeface="+mn-ea"/>
            </a:endParaRPr>
          </a:p>
        </p:txBody>
      </p:sp>
      <p:sp>
        <p:nvSpPr>
          <p:cNvPr id="14" name="Rectangle 2">
            <a:extLst>
              <a:ext uri="{FF2B5EF4-FFF2-40B4-BE49-F238E27FC236}">
                <a16:creationId xmlns:a16="http://schemas.microsoft.com/office/drawing/2014/main" id="{AB9DDCAC-50AC-4A29-8D07-6BF7C83B83AD}"/>
              </a:ext>
            </a:extLst>
          </p:cNvPr>
          <p:cNvSpPr/>
          <p:nvPr userDrawn="1"/>
        </p:nvSpPr>
        <p:spPr>
          <a:xfrm>
            <a:off x="309036" y="228600"/>
            <a:ext cx="11557000" cy="6271468"/>
          </a:xfrm>
          <a:prstGeom prst="rect">
            <a:avLst/>
          </a:prstGeom>
          <a:noFill/>
          <a:ln w="38100">
            <a:gradFill flip="none" rotWithShape="1">
              <a:gsLst>
                <a:gs pos="98000">
                  <a:schemeClr val="accent2">
                    <a:lumMod val="60000"/>
                    <a:lumOff val="40000"/>
                  </a:schemeClr>
                </a:gs>
                <a:gs pos="0">
                  <a:schemeClr val="accent1">
                    <a:lumMod val="5000"/>
                    <a:lumOff val="95000"/>
                  </a:schemeClr>
                </a:gs>
                <a:gs pos="31000">
                  <a:schemeClr val="accent2">
                    <a:lumMod val="75000"/>
                  </a:schemeClr>
                </a:gs>
                <a:gs pos="65000">
                  <a:schemeClr val="bg1">
                    <a:alpha val="82000"/>
                  </a:schemeClr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9C87803B-7B6D-4383-A76E-10A3425A4B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68319" y="3874985"/>
            <a:ext cx="5485580" cy="485438"/>
          </a:xfrm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rgbClr val="10537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dirty="0"/>
              <a:t>按一下以編輯母片子標題樣式</a:t>
            </a: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F92BF74-A531-4888-A0F1-010203E990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4F76FA09-6622-4F4D-ADA0-0B64B92A83E7}"/>
              </a:ext>
            </a:extLst>
          </p:cNvPr>
          <p:cNvGrpSpPr/>
          <p:nvPr/>
        </p:nvGrpSpPr>
        <p:grpSpPr>
          <a:xfrm>
            <a:off x="998444" y="3776787"/>
            <a:ext cx="2235769" cy="2235769"/>
            <a:chOff x="1151470" y="3924634"/>
            <a:chExt cx="2235769" cy="2235769"/>
          </a:xfrm>
        </p:grpSpPr>
        <p:sp>
          <p:nvSpPr>
            <p:cNvPr id="18" name="矩形: 圆角 7">
              <a:extLst>
                <a:ext uri="{FF2B5EF4-FFF2-40B4-BE49-F238E27FC236}">
                  <a16:creationId xmlns:a16="http://schemas.microsoft.com/office/drawing/2014/main" id="{AEAFF6BC-AC24-414B-938C-16A23BC28653}"/>
                </a:ext>
              </a:extLst>
            </p:cNvPr>
            <p:cNvSpPr/>
            <p:nvPr/>
          </p:nvSpPr>
          <p:spPr>
            <a:xfrm>
              <a:off x="1323872" y="4401357"/>
              <a:ext cx="1890966" cy="1046535"/>
            </a:xfrm>
            <a:prstGeom prst="roundRect">
              <a:avLst>
                <a:gd name="adj" fmla="val 11064"/>
              </a:avLst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dirty="0">
                <a:solidFill>
                  <a:schemeClr val="tx2"/>
                </a:solidFill>
              </a:endParaRPr>
            </a:p>
          </p:txBody>
        </p:sp>
        <p:pic>
          <p:nvPicPr>
            <p:cNvPr id="19" name="Graphic 135" descr="Television">
              <a:extLst>
                <a:ext uri="{FF2B5EF4-FFF2-40B4-BE49-F238E27FC236}">
                  <a16:creationId xmlns:a16="http://schemas.microsoft.com/office/drawing/2014/main" id="{E54B0F27-BB9F-4742-AE6D-793E2993A0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51470" y="3924634"/>
              <a:ext cx="2235769" cy="2235769"/>
            </a:xfrm>
            <a:prstGeom prst="rect">
              <a:avLst/>
            </a:prstGeom>
          </p:spPr>
        </p:pic>
      </p:grpSp>
      <p:pic>
        <p:nvPicPr>
          <p:cNvPr id="20" name="Graphic 106" descr="Mouse">
            <a:extLst>
              <a:ext uri="{FF2B5EF4-FFF2-40B4-BE49-F238E27FC236}">
                <a16:creationId xmlns:a16="http://schemas.microsoft.com/office/drawing/2014/main" id="{40673D5E-29F4-4E9D-B019-E1AFBF6BE1D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56217">
            <a:off x="9581568" y="4073681"/>
            <a:ext cx="1516535" cy="1516535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A5A37AA7-F834-49C6-822D-3B45EB6352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40591" y="2618469"/>
            <a:ext cx="9144000" cy="1131500"/>
          </a:xfrm>
        </p:spPr>
        <p:txBody>
          <a:bodyPr anchor="ctr">
            <a:normAutofit/>
          </a:bodyPr>
          <a:lstStyle>
            <a:lvl1pPr algn="ctr">
              <a:defRPr sz="6600" b="1">
                <a:solidFill>
                  <a:srgbClr val="105370"/>
                </a:solidFill>
              </a:defRPr>
            </a:lvl1pPr>
          </a:lstStyle>
          <a:p>
            <a:r>
              <a:rPr lang="zh-TW" altLang="en-US" dirty="0"/>
              <a:t>按一下以編輯母片標題</a:t>
            </a:r>
          </a:p>
        </p:txBody>
      </p:sp>
    </p:spTree>
    <p:extLst>
      <p:ext uri="{BB962C8B-B14F-4D97-AF65-F5344CB8AC3E}">
        <p14:creationId xmlns:p14="http://schemas.microsoft.com/office/powerpoint/2010/main" val="31195371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BEA94BD-0BC3-4869-8BED-D1AEBEE1B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428441FC-34A0-4467-843A-D26F82A27A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A8B1303-0922-4F66-AFB3-234F8E7130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40B275F-8166-46C8-ACA1-368C43D2FC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AEAAD34-7551-4B1B-98CF-DEB371A4B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838017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41B13BE6-6575-4CEE-B152-21DF318242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B5850E3A-E898-44FE-8B37-75C2F80C25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059B79F-28A0-47DF-B106-4C0D32A436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5C76C56-E996-4882-B2FB-FFAF7470BA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489878E-75A2-40B7-ADD2-0F65C052DD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74419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979F0ED-C6FF-4EFC-9E08-B6BC61A01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ctr">
              <a:defRPr sz="4000">
                <a:latin typeface="+mj-lt"/>
                <a:ea typeface="+mj-ea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C88310D-9DBA-4101-B7D4-DF172975E6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78000"/>
            <a:ext cx="10515600" cy="4351338"/>
          </a:xfrm>
        </p:spPr>
        <p:txBody>
          <a:bodyPr/>
          <a:lstStyle>
            <a:lvl1pPr>
              <a:defRPr>
                <a:solidFill>
                  <a:srgbClr val="105370"/>
                </a:solidFill>
              </a:defRPr>
            </a:lvl1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090281C-B71F-410C-9372-833B1B5BC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08968"/>
            <a:ext cx="2743200" cy="365125"/>
          </a:xfrm>
        </p:spPr>
        <p:txBody>
          <a:bodyPr/>
          <a:lstStyle>
            <a:lvl1pPr>
              <a:defRPr sz="1400" b="1">
                <a:solidFill>
                  <a:srgbClr val="2A6B9B"/>
                </a:solidFill>
              </a:defRPr>
            </a:lvl1pPr>
          </a:lstStyle>
          <a:p>
            <a:fld id="{0BE2D333-B45C-44F9-92D1-6632086B6FE5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C8C9B2E9-16E2-47B9-A37B-9AB4EC348DF6}"/>
              </a:ext>
            </a:extLst>
          </p:cNvPr>
          <p:cNvSpPr/>
          <p:nvPr userDrawn="1"/>
        </p:nvSpPr>
        <p:spPr>
          <a:xfrm>
            <a:off x="309036" y="228600"/>
            <a:ext cx="11557000" cy="6271468"/>
          </a:xfrm>
          <a:prstGeom prst="rect">
            <a:avLst/>
          </a:prstGeom>
          <a:noFill/>
          <a:ln w="38100">
            <a:gradFill flip="none" rotWithShape="1">
              <a:gsLst>
                <a:gs pos="98000">
                  <a:schemeClr val="accent2">
                    <a:lumMod val="60000"/>
                    <a:lumOff val="40000"/>
                  </a:schemeClr>
                </a:gs>
                <a:gs pos="0">
                  <a:schemeClr val="accent1">
                    <a:lumMod val="5000"/>
                    <a:lumOff val="95000"/>
                  </a:schemeClr>
                </a:gs>
                <a:gs pos="31000">
                  <a:schemeClr val="accent2">
                    <a:lumMod val="75000"/>
                  </a:schemeClr>
                </a:gs>
                <a:gs pos="65000">
                  <a:schemeClr val="bg1">
                    <a:alpha val="82000"/>
                  </a:schemeClr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pic>
        <p:nvPicPr>
          <p:cNvPr id="12" name="Graphic 21" descr="Signature">
            <a:extLst>
              <a:ext uri="{FF2B5EF4-FFF2-40B4-BE49-F238E27FC236}">
                <a16:creationId xmlns:a16="http://schemas.microsoft.com/office/drawing/2014/main" id="{04FE574C-95CE-4736-8C92-2094D92F7DF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99431"/>
            <a:ext cx="482600" cy="484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3" name="群組 13">
            <a:extLst>
              <a:ext uri="{FF2B5EF4-FFF2-40B4-BE49-F238E27FC236}">
                <a16:creationId xmlns:a16="http://schemas.microsoft.com/office/drawing/2014/main" id="{A481712C-2225-4CBA-AC81-D47E4FD67FB2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433914" y="6540548"/>
            <a:ext cx="3236913" cy="252413"/>
            <a:chOff x="483320" y="6571553"/>
            <a:chExt cx="3236416" cy="252985"/>
          </a:xfrm>
        </p:grpSpPr>
        <p:pic>
          <p:nvPicPr>
            <p:cNvPr id="14" name="圖片 13">
              <a:extLst>
                <a:ext uri="{FF2B5EF4-FFF2-40B4-BE49-F238E27FC236}">
                  <a16:creationId xmlns:a16="http://schemas.microsoft.com/office/drawing/2014/main" id="{971399A5-FBB6-4DC6-9E96-9AECA95B9BE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duotone>
                <a:prstClr val="black"/>
                <a:schemeClr val="accent2">
                  <a:tint val="45000"/>
                  <a:satMod val="400000"/>
                </a:schemeClr>
              </a:duotone>
            </a:blip>
            <a:srcRect l="3115" t="12860" r="52231" b="55965"/>
            <a:stretch/>
          </p:blipFill>
          <p:spPr>
            <a:xfrm>
              <a:off x="483320" y="6571553"/>
              <a:ext cx="1327005" cy="246885"/>
            </a:xfrm>
            <a:prstGeom prst="rect">
              <a:avLst/>
            </a:prstGeom>
          </p:spPr>
        </p:pic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201C1131-E58A-415A-A4E4-FBDFDCB9417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duotone>
                <a:prstClr val="black"/>
                <a:schemeClr val="accent2">
                  <a:tint val="45000"/>
                  <a:satMod val="400000"/>
                </a:schemeClr>
              </a:duotone>
            </a:blip>
            <a:srcRect l="3227" t="53747" r="31351" b="17565"/>
            <a:stretch/>
          </p:blipFill>
          <p:spPr>
            <a:xfrm>
              <a:off x="1775520" y="6597352"/>
              <a:ext cx="1944216" cy="22718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889347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A18A699-BCF4-4DC2-9DF9-0609EBFBF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DD0E2295-5D7A-41DB-8D01-261D1D0939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89CCB09-FC99-4444-B566-0BEFFA4AD1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CB36AC7-6963-4A40-9304-D3A9C42E43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C06A411-83AC-4D1A-927A-AC1A137FF3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116007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BE0B939-3AA6-4BC1-92BE-7A1E20FD3A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B7820E4-D99D-464B-B26D-A1E2C0A004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82C10387-CF4A-488D-A1EF-35FFF59EAA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BB16775-1ECC-49FC-986D-6946150094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A4797971-34C0-40AE-AB75-6BF36A0AC0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6C19051D-1EDF-426D-BDC2-5818BE64F7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383538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13B9D61-DBD5-4FF0-92B9-C2A844B7CE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4090A68-7336-48C6-BCC8-8F94D9E25F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22635053-A150-4BE6-929F-713F507649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F78E89D5-46B4-445D-8504-0D33452601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CA6439C6-480D-4ECD-93BD-DBA73F0FE40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2636C509-6049-4ED8-8103-EE2B8947D3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5079465B-8616-46C4-ADEA-8FFC48B58B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680C7A8E-BB2E-461F-8A1D-FBAF97F0DC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838509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BB6E0A5-86D3-492D-B7A4-66376FBC88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3836CB85-FBEA-422E-836A-1EF4B8B369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A2F894C0-3E1E-4EE8-89B6-51098756F0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5A8ACF3-2527-495A-B24E-0CFAC45DDA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852979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AD20766C-54EB-4CF3-B4F3-3D40B9F49F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C6A83D07-52D1-46D9-8F2C-3E1557BD3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3">
            <a:extLst>
              <a:ext uri="{FF2B5EF4-FFF2-40B4-BE49-F238E27FC236}">
                <a16:creationId xmlns:a16="http://schemas.microsoft.com/office/drawing/2014/main" id="{CC01B1C3-FC22-41D5-B7FA-DB7978657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80500" y="6069589"/>
            <a:ext cx="2743200" cy="365125"/>
          </a:xfrm>
        </p:spPr>
        <p:txBody>
          <a:bodyPr/>
          <a:lstStyle>
            <a:lvl1pPr>
              <a:defRPr b="1">
                <a:solidFill>
                  <a:srgbClr val="D5BA87"/>
                </a:solidFill>
              </a:defRPr>
            </a:lvl1pPr>
          </a:lstStyle>
          <a:p>
            <a:fld id="{0BE2D333-B45C-44F9-92D1-6632086B6FE5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38711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07EB812-5F37-4F9F-9CAD-23AE4825A8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5FC0FB0-9494-4111-A32B-96956844AB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089D541B-1063-477C-BC8E-67AE6B905A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C85EC27-FF45-4549-8DF9-DF7759C872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5AA4D68-F9BA-4742-93CE-60B98F287C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0B2E0BE4-4059-4F9B-9981-E624EC30C7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672925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1100E0-7324-4DD7-ACAA-60DC93EB34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505A82D7-0A89-4688-9AF2-314CF3AEE12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1FA030A9-18A3-4A81-9CBF-A98DE75410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0727D6E9-C455-43A7-B908-0C58BCFBC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EC20B963-35EB-41A7-8940-076F735F9E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50EB3716-F0CC-44A1-A0E2-5C29E76D0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773816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A2BAAB02-3959-4660-950B-38684F8AAB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5F100B0-1BEC-4466-8E21-29BCAFC46E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C6DE513-B821-4173-9A81-8AD5AF82A6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230CE9D-DDA8-4A07-9DCB-CD44965324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4021E78-C1A3-49AF-A78E-97A99ECB38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E2D333-B45C-44F9-92D1-6632086B6FE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902466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5338DA1-E058-4B91-BADB-3B8E2588F612}"/>
              </a:ext>
            </a:extLst>
          </p:cNvPr>
          <p:cNvSpPr txBox="1"/>
          <p:nvPr/>
        </p:nvSpPr>
        <p:spPr>
          <a:xfrm>
            <a:off x="2442291" y="2734365"/>
            <a:ext cx="7340600" cy="110799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6600" b="1" dirty="0">
                <a:solidFill>
                  <a:srgbClr val="105370"/>
                </a:solidFill>
                <a:latin typeface="+mj-lt"/>
                <a:cs typeface="Aparajita" panose="02020603050405020304" pitchFamily="18" charset="0"/>
              </a:rPr>
              <a:t>HTML</a:t>
            </a:r>
            <a:r>
              <a:rPr lang="zh-TW" altLang="en-US" sz="6600" b="1" dirty="0">
                <a:solidFill>
                  <a:srgbClr val="105370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的基礎</a:t>
            </a:r>
            <a:endParaRPr lang="en-US" sz="6600" b="1" dirty="0">
              <a:solidFill>
                <a:srgbClr val="105370"/>
              </a:solidFill>
              <a:latin typeface="Aparajita" panose="02020603050405020304" pitchFamily="18" charset="0"/>
              <a:cs typeface="Aparajita" panose="02020603050405020304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6925712-4E09-4E17-A83F-9FE2064F6388}"/>
              </a:ext>
            </a:extLst>
          </p:cNvPr>
          <p:cNvSpPr/>
          <p:nvPr/>
        </p:nvSpPr>
        <p:spPr>
          <a:xfrm>
            <a:off x="3486950" y="3917482"/>
            <a:ext cx="52180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b="1" dirty="0">
                <a:solidFill>
                  <a:srgbClr val="105370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國立成功大學工業資訊管理學系   侯建任 助理教授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4DFEAF33-2F2B-42CC-8167-E8294F6A9BC6}"/>
              </a:ext>
            </a:extLst>
          </p:cNvPr>
          <p:cNvSpPr/>
          <p:nvPr/>
        </p:nvSpPr>
        <p:spPr>
          <a:xfrm>
            <a:off x="2926698" y="1246316"/>
            <a:ext cx="6338600" cy="624976"/>
          </a:xfrm>
          <a:prstGeom prst="rect">
            <a:avLst/>
          </a:prstGeom>
          <a:solidFill>
            <a:srgbClr val="1053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200" dirty="0">
                <a:latin typeface="+mn-ea"/>
              </a:rPr>
              <a:t>網頁程式開發</a:t>
            </a:r>
          </a:p>
        </p:txBody>
      </p:sp>
      <p:sp>
        <p:nvSpPr>
          <p:cNvPr id="21" name="矩形: 圆角 7">
            <a:extLst>
              <a:ext uri="{FF2B5EF4-FFF2-40B4-BE49-F238E27FC236}">
                <a16:creationId xmlns:a16="http://schemas.microsoft.com/office/drawing/2014/main" id="{3C4BA2B1-1556-4B01-909E-51AA103DE6AD}"/>
              </a:ext>
            </a:extLst>
          </p:cNvPr>
          <p:cNvSpPr/>
          <p:nvPr/>
        </p:nvSpPr>
        <p:spPr>
          <a:xfrm>
            <a:off x="1163336" y="4245373"/>
            <a:ext cx="1890966" cy="1046535"/>
          </a:xfrm>
          <a:prstGeom prst="roundRect">
            <a:avLst>
              <a:gd name="adj" fmla="val 11064"/>
            </a:avLst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dirty="0">
                <a:solidFill>
                  <a:schemeClr val="tx2"/>
                </a:solidFill>
              </a:rPr>
              <a:t>CHAPTER</a:t>
            </a:r>
            <a:r>
              <a:rPr lang="zh-TW" altLang="en-US" sz="3200" dirty="0">
                <a:solidFill>
                  <a:schemeClr val="tx2"/>
                </a:solidFill>
              </a:rPr>
              <a:t> </a:t>
            </a:r>
            <a:r>
              <a:rPr lang="en-US" altLang="zh-TW" sz="3200" dirty="0">
                <a:solidFill>
                  <a:schemeClr val="tx2"/>
                </a:solidFill>
              </a:rPr>
              <a:t>TWO</a:t>
            </a:r>
            <a:endParaRPr lang="zh-CN" altLang="en-US" sz="3200" dirty="0">
              <a:solidFill>
                <a:schemeClr val="tx2"/>
              </a:solidFill>
            </a:endParaRPr>
          </a:p>
        </p:txBody>
      </p:sp>
      <p:pic>
        <p:nvPicPr>
          <p:cNvPr id="17" name="Graphic 106" descr="Mouse">
            <a:extLst>
              <a:ext uri="{FF2B5EF4-FFF2-40B4-BE49-F238E27FC236}">
                <a16:creationId xmlns:a16="http://schemas.microsoft.com/office/drawing/2014/main" id="{E0E8EB9C-62D9-41E4-B721-2AEB3AE230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323285">
            <a:off x="9562317" y="4071599"/>
            <a:ext cx="1516535" cy="1516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1994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內容版面配置區 2">
            <a:extLst>
              <a:ext uri="{FF2B5EF4-FFF2-40B4-BE49-F238E27FC236}">
                <a16:creationId xmlns:a16="http://schemas.microsoft.com/office/drawing/2014/main" id="{3546CBCE-7D94-44E0-A0FE-5DDD273C0D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Clr>
                <a:srgbClr val="00B0F0"/>
              </a:buClr>
            </a:pPr>
            <a:r>
              <a:rPr lang="en-US" altLang="zh-TW"/>
              <a:t>html</a:t>
            </a:r>
            <a:r>
              <a:rPr lang="zh-TW" altLang="en-US"/>
              <a:t>：整個 </a:t>
            </a:r>
            <a:r>
              <a:rPr lang="en-US" altLang="zh-TW"/>
              <a:t>HTML </a:t>
            </a:r>
            <a:r>
              <a:rPr lang="zh-TW" altLang="en-US"/>
              <a:t>文件</a:t>
            </a:r>
          </a:p>
          <a:p>
            <a:pPr eaLnBrk="1" hangingPunct="1">
              <a:buClr>
                <a:srgbClr val="00B0F0"/>
              </a:buClr>
            </a:pPr>
            <a:r>
              <a:rPr lang="en-US" altLang="zh-TW"/>
              <a:t>head</a:t>
            </a:r>
            <a:r>
              <a:rPr lang="zh-TW" altLang="en-US"/>
              <a:t>：文件表頭</a:t>
            </a:r>
          </a:p>
          <a:p>
            <a:pPr eaLnBrk="1" hangingPunct="1">
              <a:buClr>
                <a:srgbClr val="00B0F0"/>
              </a:buClr>
            </a:pPr>
            <a:r>
              <a:rPr lang="en-US" altLang="zh-TW"/>
              <a:t>title</a:t>
            </a:r>
            <a:r>
              <a:rPr lang="zh-TW" altLang="en-US"/>
              <a:t>：文件的標題</a:t>
            </a:r>
          </a:p>
          <a:p>
            <a:pPr eaLnBrk="1" hangingPunct="1">
              <a:buClr>
                <a:srgbClr val="00B0F0"/>
              </a:buClr>
            </a:pPr>
            <a:r>
              <a:rPr lang="en-US" altLang="zh-TW"/>
              <a:t>body</a:t>
            </a:r>
            <a:r>
              <a:rPr lang="zh-TW" altLang="en-US"/>
              <a:t>：文件的內容</a:t>
            </a:r>
            <a:endParaRPr lang="en-US" altLang="zh-TW"/>
          </a:p>
        </p:txBody>
      </p:sp>
      <p:sp>
        <p:nvSpPr>
          <p:cNvPr id="5" name="標題 1">
            <a:extLst>
              <a:ext uri="{FF2B5EF4-FFF2-40B4-BE49-F238E27FC236}">
                <a16:creationId xmlns:a16="http://schemas.microsoft.com/office/drawing/2014/main" id="{8DC002CD-2F46-4683-981F-26BE1FA91EE9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zh-TW" b="0" dirty="0">
                <a:ln>
                  <a:noFill/>
                </a:ln>
                <a:solidFill>
                  <a:srgbClr val="1C1511"/>
                </a:solidFill>
                <a:effectLst/>
                <a:latin typeface="+mn-lt"/>
              </a:rPr>
              <a:t>HTML </a:t>
            </a:r>
            <a:r>
              <a:rPr lang="zh-TW" altLang="en-US" b="0" dirty="0">
                <a:ln>
                  <a:noFill/>
                </a:ln>
                <a:solidFill>
                  <a:srgbClr val="1C1511"/>
                </a:solidFill>
                <a:effectLst/>
                <a:latin typeface="+mn-lt"/>
              </a:rPr>
              <a:t>元素與標籤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D71A80F9-C853-4A70-BF6E-79A548CC1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10</a:t>
            </a:fld>
            <a:endParaRPr lang="zh-TW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標題 1">
            <a:extLst>
              <a:ext uri="{FF2B5EF4-FFF2-40B4-BE49-F238E27FC236}">
                <a16:creationId xmlns:a16="http://schemas.microsoft.com/office/drawing/2014/main" id="{65152BE5-71D8-4E51-9E18-158AE2F8421B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/>
          </a:bodyPr>
          <a:lstStyle/>
          <a:p>
            <a:pPr eaLnBrk="1" hangingPunct="1"/>
            <a:r>
              <a:rPr lang="en-US" altLang="zh-TW" b="0" dirty="0">
                <a:ln>
                  <a:noFill/>
                </a:ln>
                <a:solidFill>
                  <a:srgbClr val="1C1511"/>
                </a:solidFill>
                <a:effectLst/>
                <a:latin typeface="+mn-lt"/>
              </a:rPr>
              <a:t>HTML-</a:t>
            </a:r>
            <a:r>
              <a:rPr lang="zh-TW" altLang="en-US" b="0" dirty="0">
                <a:ln>
                  <a:noFill/>
                </a:ln>
                <a:solidFill>
                  <a:srgbClr val="1C1511"/>
                </a:solidFill>
                <a:effectLst/>
                <a:latin typeface="+mn-lt"/>
              </a:rPr>
              <a:t>文件的開始與結束</a:t>
            </a:r>
          </a:p>
        </p:txBody>
      </p:sp>
      <p:grpSp>
        <p:nvGrpSpPr>
          <p:cNvPr id="13316" name="Group 6">
            <a:extLst>
              <a:ext uri="{FF2B5EF4-FFF2-40B4-BE49-F238E27FC236}">
                <a16:creationId xmlns:a16="http://schemas.microsoft.com/office/drawing/2014/main" id="{908A7082-88A2-43C9-AF39-A75AA06431FD}"/>
              </a:ext>
            </a:extLst>
          </p:cNvPr>
          <p:cNvGrpSpPr>
            <a:grpSpLocks/>
          </p:cNvGrpSpPr>
          <p:nvPr/>
        </p:nvGrpSpPr>
        <p:grpSpPr bwMode="auto">
          <a:xfrm>
            <a:off x="2227463" y="2023410"/>
            <a:ext cx="7353300" cy="3659188"/>
            <a:chOff x="431" y="1026"/>
            <a:chExt cx="4632" cy="2305"/>
          </a:xfrm>
        </p:grpSpPr>
        <p:pic>
          <p:nvPicPr>
            <p:cNvPr id="13317" name="Picture 4">
              <a:extLst>
                <a:ext uri="{FF2B5EF4-FFF2-40B4-BE49-F238E27FC236}">
                  <a16:creationId xmlns:a16="http://schemas.microsoft.com/office/drawing/2014/main" id="{16188C4D-8F21-4A59-9810-963C88FEC6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1" y="1026"/>
              <a:ext cx="4632" cy="11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3318" name="Picture 5">
              <a:extLst>
                <a:ext uri="{FF2B5EF4-FFF2-40B4-BE49-F238E27FC236}">
                  <a16:creationId xmlns:a16="http://schemas.microsoft.com/office/drawing/2014/main" id="{046579CD-01D0-4219-A50E-B3A12D98B0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91" y="2251"/>
              <a:ext cx="1782" cy="10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4C003E84-5007-41A4-9FCB-EDB1D53DC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11</a:t>
            </a:fld>
            <a:endParaRPr lang="zh-TW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標題 1">
            <a:extLst>
              <a:ext uri="{FF2B5EF4-FFF2-40B4-BE49-F238E27FC236}">
                <a16:creationId xmlns:a16="http://schemas.microsoft.com/office/drawing/2014/main" id="{F22CE246-86FE-4A35-81DC-755E959756E1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TW" sz="4000" b="0" dirty="0">
                <a:ln>
                  <a:noFill/>
                </a:ln>
                <a:solidFill>
                  <a:srgbClr val="1C1511"/>
                </a:solidFill>
                <a:effectLst/>
                <a:latin typeface="+mn-lt"/>
              </a:rPr>
              <a:t>head - HTML </a:t>
            </a:r>
            <a:r>
              <a:rPr lang="zh-TW" altLang="en-US" sz="4000" b="0" dirty="0">
                <a:ln>
                  <a:noFill/>
                </a:ln>
                <a:solidFill>
                  <a:srgbClr val="1C1511"/>
                </a:solidFill>
                <a:effectLst/>
                <a:latin typeface="標楷體" panose="03000509000000000000" pitchFamily="65" charset="-120"/>
              </a:rPr>
              <a:t>和瀏覽器溝通的資訊</a:t>
            </a:r>
          </a:p>
        </p:txBody>
      </p:sp>
      <p:pic>
        <p:nvPicPr>
          <p:cNvPr id="14340" name="Picture 6">
            <a:extLst>
              <a:ext uri="{FF2B5EF4-FFF2-40B4-BE49-F238E27FC236}">
                <a16:creationId xmlns:a16="http://schemas.microsoft.com/office/drawing/2014/main" id="{48F2E749-E1E2-408C-80EE-8CFAE2CB8F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4225" y="2209800"/>
            <a:ext cx="5543550" cy="243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56025F4E-FCCC-463B-A03A-71025CC503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12</a:t>
            </a:fld>
            <a:endParaRPr lang="zh-TW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標題 1">
            <a:extLst>
              <a:ext uri="{FF2B5EF4-FFF2-40B4-BE49-F238E27FC236}">
                <a16:creationId xmlns:a16="http://schemas.microsoft.com/office/drawing/2014/main" id="{621390DE-57CA-47BD-B1AD-2A1C6D9446D4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TW" sz="4000" b="0" dirty="0">
                <a:ln>
                  <a:noFill/>
                </a:ln>
                <a:solidFill>
                  <a:srgbClr val="1C1511"/>
                </a:solidFill>
                <a:effectLst/>
                <a:latin typeface="+mn-lt"/>
                <a:ea typeface="+mn-ea"/>
              </a:rPr>
              <a:t>head - HTML </a:t>
            </a:r>
            <a:r>
              <a:rPr lang="zh-TW" altLang="en-US" sz="4000" b="0" dirty="0">
                <a:ln>
                  <a:noFill/>
                </a:ln>
                <a:solidFill>
                  <a:srgbClr val="1C1511"/>
                </a:solidFill>
                <a:effectLst/>
                <a:latin typeface="+mn-lt"/>
                <a:ea typeface="+mn-ea"/>
              </a:rPr>
              <a:t>和瀏覽器溝通的資訊</a:t>
            </a:r>
          </a:p>
        </p:txBody>
      </p:sp>
      <p:sp>
        <p:nvSpPr>
          <p:cNvPr id="15363" name="內容版面配置區 2">
            <a:extLst>
              <a:ext uri="{FF2B5EF4-FFF2-40B4-BE49-F238E27FC236}">
                <a16:creationId xmlns:a16="http://schemas.microsoft.com/office/drawing/2014/main" id="{992A3025-C4E3-401B-AAAF-9A0F57E87E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title </a:t>
            </a:r>
            <a:r>
              <a:rPr lang="zh-TW" altLang="en-US" dirty="0"/>
              <a:t>元素：</a:t>
            </a:r>
            <a:r>
              <a:rPr lang="en-US" altLang="zh-TW" dirty="0"/>
              <a:t>HTML </a:t>
            </a:r>
            <a:r>
              <a:rPr lang="zh-TW" altLang="en-US" dirty="0"/>
              <a:t>文件的標題。</a:t>
            </a:r>
          </a:p>
          <a:p>
            <a:r>
              <a:rPr lang="en-US" altLang="zh-TW" dirty="0"/>
              <a:t>meta </a:t>
            </a:r>
            <a:r>
              <a:rPr lang="zh-TW" altLang="en-US" dirty="0"/>
              <a:t>元素：用來表示與 </a:t>
            </a:r>
            <a:r>
              <a:rPr lang="en-US" altLang="zh-TW" dirty="0"/>
              <a:t>HTML </a:t>
            </a:r>
            <a:r>
              <a:rPr lang="zh-TW" altLang="en-US" dirty="0"/>
              <a:t>文件相關處理資訊。</a:t>
            </a:r>
          </a:p>
          <a:p>
            <a:r>
              <a:rPr lang="en-US" altLang="zh-TW" dirty="0"/>
              <a:t>style </a:t>
            </a:r>
            <a:r>
              <a:rPr lang="zh-TW" altLang="en-US" dirty="0"/>
              <a:t>元素：宣告使用的 </a:t>
            </a:r>
            <a:r>
              <a:rPr lang="en-US" altLang="zh-TW" dirty="0"/>
              <a:t>CSS </a:t>
            </a:r>
            <a:r>
              <a:rPr lang="zh-TW" altLang="en-US" dirty="0"/>
              <a:t>樣式表。</a:t>
            </a:r>
          </a:p>
          <a:p>
            <a:r>
              <a:rPr lang="en-US" altLang="zh-TW" dirty="0"/>
              <a:t>script </a:t>
            </a:r>
            <a:r>
              <a:rPr lang="zh-TW" altLang="en-US" dirty="0"/>
              <a:t>元素：宣告使用的 </a:t>
            </a:r>
            <a:r>
              <a:rPr lang="en-US" altLang="zh-TW" dirty="0"/>
              <a:t>JavaScript </a:t>
            </a:r>
            <a:r>
              <a:rPr lang="zh-TW" altLang="en-US" dirty="0"/>
              <a:t>程式碼。</a:t>
            </a:r>
            <a:endParaRPr lang="en-US" altLang="zh-TW" dirty="0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524DE5E4-D9AF-4C9A-AA96-B74D49DDE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13</a:t>
            </a:fld>
            <a:endParaRPr lang="zh-TW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標題 1">
            <a:extLst>
              <a:ext uri="{FF2B5EF4-FFF2-40B4-BE49-F238E27FC236}">
                <a16:creationId xmlns:a16="http://schemas.microsoft.com/office/drawing/2014/main" id="{F7EC6504-31AA-4AC2-8C3E-1916C77F999C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TW" sz="4000" b="0" dirty="0">
                <a:ln>
                  <a:noFill/>
                </a:ln>
                <a:solidFill>
                  <a:srgbClr val="1C1511"/>
                </a:solidFill>
                <a:effectLst/>
                <a:latin typeface="+mn-lt"/>
                <a:ea typeface="+mn-ea"/>
              </a:rPr>
              <a:t>head - HTML </a:t>
            </a:r>
            <a:r>
              <a:rPr lang="zh-TW" altLang="en-US" sz="4000" b="0" dirty="0">
                <a:ln>
                  <a:noFill/>
                </a:ln>
                <a:solidFill>
                  <a:srgbClr val="1C1511"/>
                </a:solidFill>
                <a:effectLst/>
                <a:latin typeface="+mn-lt"/>
                <a:ea typeface="+mn-ea"/>
              </a:rPr>
              <a:t>和瀏覽器溝通的資訊</a:t>
            </a:r>
            <a:endParaRPr lang="zh-TW" altLang="en-US" sz="4000" b="0" dirty="0">
              <a:ln>
                <a:noFill/>
              </a:ln>
              <a:solidFill>
                <a:srgbClr val="1C1511"/>
              </a:solidFill>
              <a:effectLst/>
              <a:latin typeface="標楷體" panose="03000509000000000000" pitchFamily="65" charset="-120"/>
            </a:endParaRPr>
          </a:p>
        </p:txBody>
      </p:sp>
      <p:pic>
        <p:nvPicPr>
          <p:cNvPr id="16388" name="Picture 5">
            <a:extLst>
              <a:ext uri="{FF2B5EF4-FFF2-40B4-BE49-F238E27FC236}">
                <a16:creationId xmlns:a16="http://schemas.microsoft.com/office/drawing/2014/main" id="{504C8DE3-1306-4222-B1FB-4517C181B2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1439" y="1938339"/>
            <a:ext cx="4429125" cy="298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51B9475E-DD4F-4480-8251-FC5609401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14</a:t>
            </a:fld>
            <a:endParaRPr lang="zh-TW" alt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標題 1">
            <a:extLst>
              <a:ext uri="{FF2B5EF4-FFF2-40B4-BE49-F238E27FC236}">
                <a16:creationId xmlns:a16="http://schemas.microsoft.com/office/drawing/2014/main" id="{6A9F4177-8E8F-48D6-856C-41978B77F1D4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zh-TW" b="0" dirty="0">
                <a:ln>
                  <a:noFill/>
                </a:ln>
                <a:solidFill>
                  <a:srgbClr val="1C1511"/>
                </a:solidFill>
                <a:effectLst/>
                <a:latin typeface="+mn-lt"/>
              </a:rPr>
              <a:t>HTML </a:t>
            </a:r>
            <a:r>
              <a:rPr lang="zh-TW" altLang="en-US" b="0" dirty="0">
                <a:ln>
                  <a:noFill/>
                </a:ln>
                <a:solidFill>
                  <a:srgbClr val="1C1511"/>
                </a:solidFill>
                <a:effectLst/>
                <a:latin typeface="+mn-lt"/>
              </a:rPr>
              <a:t>檔案編碼</a:t>
            </a:r>
          </a:p>
        </p:txBody>
      </p:sp>
      <p:pic>
        <p:nvPicPr>
          <p:cNvPr id="17412" name="Picture 5">
            <a:extLst>
              <a:ext uri="{FF2B5EF4-FFF2-40B4-BE49-F238E27FC236}">
                <a16:creationId xmlns:a16="http://schemas.microsoft.com/office/drawing/2014/main" id="{2638BB63-BC99-4082-809F-5FC76A39E4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0014" y="1773238"/>
            <a:ext cx="7019925" cy="396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375A3C8A-8A5A-488A-B7DB-998FF96289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15</a:t>
            </a:fld>
            <a:endParaRPr lang="zh-TW" alt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標題 1">
            <a:extLst>
              <a:ext uri="{FF2B5EF4-FFF2-40B4-BE49-F238E27FC236}">
                <a16:creationId xmlns:a16="http://schemas.microsoft.com/office/drawing/2014/main" id="{7BCAD7DA-BD09-4F43-958E-FB838F47C6F3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zh-TW" b="0" dirty="0">
                <a:ln>
                  <a:noFill/>
                </a:ln>
                <a:solidFill>
                  <a:srgbClr val="1C1511"/>
                </a:solidFill>
                <a:effectLst/>
                <a:latin typeface="+mn-lt"/>
              </a:rPr>
              <a:t>HTML </a:t>
            </a:r>
            <a:r>
              <a:rPr lang="zh-TW" altLang="en-US" b="0" dirty="0">
                <a:ln>
                  <a:noFill/>
                </a:ln>
                <a:solidFill>
                  <a:srgbClr val="1C1511"/>
                </a:solidFill>
                <a:effectLst/>
                <a:latin typeface="+mn-lt"/>
              </a:rPr>
              <a:t>檔案編碼</a:t>
            </a:r>
            <a:endParaRPr lang="zh-TW" altLang="en-US" b="0" dirty="0">
              <a:ln>
                <a:noFill/>
              </a:ln>
              <a:solidFill>
                <a:srgbClr val="1C1511"/>
              </a:solidFill>
              <a:effectLst/>
              <a:latin typeface="標楷體" pitchFamily="65" charset="-120"/>
            </a:endParaRPr>
          </a:p>
        </p:txBody>
      </p:sp>
      <p:pic>
        <p:nvPicPr>
          <p:cNvPr id="18436" name="Picture 5">
            <a:extLst>
              <a:ext uri="{FF2B5EF4-FFF2-40B4-BE49-F238E27FC236}">
                <a16:creationId xmlns:a16="http://schemas.microsoft.com/office/drawing/2014/main" id="{B28C4F96-7108-4511-BFC4-6F519554E9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5075" y="2538414"/>
            <a:ext cx="7181850" cy="178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C14FA9D6-5770-4EEB-BC52-EEE71AC73D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16</a:t>
            </a:fld>
            <a:endParaRPr lang="zh-TW" alt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標題 1">
            <a:extLst>
              <a:ext uri="{FF2B5EF4-FFF2-40B4-BE49-F238E27FC236}">
                <a16:creationId xmlns:a16="http://schemas.microsoft.com/office/drawing/2014/main" id="{3686940E-AF3D-40C2-AFC8-2F1CE6A05CA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zh-TW" b="0" dirty="0">
                <a:ln>
                  <a:noFill/>
                </a:ln>
                <a:solidFill>
                  <a:srgbClr val="1C1511"/>
                </a:solidFill>
                <a:effectLst/>
                <a:latin typeface="+mn-lt"/>
              </a:rPr>
              <a:t>body - </a:t>
            </a:r>
            <a:r>
              <a:rPr lang="zh-TW" altLang="en-US" b="0" dirty="0">
                <a:ln>
                  <a:noFill/>
                </a:ln>
                <a:solidFill>
                  <a:srgbClr val="1C1511"/>
                </a:solidFill>
                <a:effectLst/>
                <a:latin typeface="+mn-lt"/>
              </a:rPr>
              <a:t>網頁的內容</a:t>
            </a:r>
          </a:p>
        </p:txBody>
      </p:sp>
      <p:pic>
        <p:nvPicPr>
          <p:cNvPr id="19460" name="Picture 5">
            <a:extLst>
              <a:ext uri="{FF2B5EF4-FFF2-40B4-BE49-F238E27FC236}">
                <a16:creationId xmlns:a16="http://schemas.microsoft.com/office/drawing/2014/main" id="{7769EB37-031A-4653-A4C9-CCA85E68C0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0" y="2100264"/>
            <a:ext cx="6477000" cy="2657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34ECFFE7-5FE6-4175-BBE4-9544B7B1C3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17</a:t>
            </a:fld>
            <a:endParaRPr lang="zh-TW" alt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標題 1">
            <a:extLst>
              <a:ext uri="{FF2B5EF4-FFF2-40B4-BE49-F238E27FC236}">
                <a16:creationId xmlns:a16="http://schemas.microsoft.com/office/drawing/2014/main" id="{36DD2687-B1E5-4F39-A975-DF4ACADF14C7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zh-TW" b="0" dirty="0">
                <a:ln>
                  <a:noFill/>
                </a:ln>
                <a:solidFill>
                  <a:srgbClr val="1C1511"/>
                </a:solidFill>
                <a:effectLst/>
                <a:latin typeface="+mn-lt"/>
              </a:rPr>
              <a:t>2-2 </a:t>
            </a:r>
            <a:r>
              <a:rPr lang="zh-TW" altLang="en-US" b="0" dirty="0">
                <a:ln>
                  <a:noFill/>
                </a:ln>
                <a:solidFill>
                  <a:srgbClr val="1C1511"/>
                </a:solidFill>
                <a:effectLst/>
                <a:latin typeface="+mn-lt"/>
              </a:rPr>
              <a:t>各種文字段落</a:t>
            </a:r>
          </a:p>
        </p:txBody>
      </p:sp>
      <p:pic>
        <p:nvPicPr>
          <p:cNvPr id="20484" name="Picture 5">
            <a:extLst>
              <a:ext uri="{FF2B5EF4-FFF2-40B4-BE49-F238E27FC236}">
                <a16:creationId xmlns:a16="http://schemas.microsoft.com/office/drawing/2014/main" id="{36BED625-0FE0-4ACC-B38C-6D610C6FB9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9253" y="1172243"/>
            <a:ext cx="8135938" cy="523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4EB5C265-494B-49AD-A557-398C423A0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18</a:t>
            </a:fld>
            <a:endParaRPr lang="zh-TW" alt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標題 1">
            <a:extLst>
              <a:ext uri="{FF2B5EF4-FFF2-40B4-BE49-F238E27FC236}">
                <a16:creationId xmlns:a16="http://schemas.microsoft.com/office/drawing/2014/main" id="{506EC327-F576-427F-B41B-A4EF758DF2C3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/>
          </a:bodyPr>
          <a:lstStyle/>
          <a:p>
            <a:pPr eaLnBrk="1" hangingPunct="1"/>
            <a:r>
              <a:rPr lang="en-US" altLang="zh-TW" b="0" dirty="0" err="1">
                <a:ln>
                  <a:noFill/>
                </a:ln>
                <a:solidFill>
                  <a:srgbClr val="1C1511"/>
                </a:solidFill>
                <a:effectLst/>
                <a:latin typeface="+mn-ea"/>
                <a:ea typeface="+mn-ea"/>
              </a:rPr>
              <a:t>標示文字段落的</a:t>
            </a:r>
            <a:r>
              <a:rPr lang="en-US" altLang="zh-TW" b="0" dirty="0">
                <a:ln>
                  <a:noFill/>
                </a:ln>
                <a:solidFill>
                  <a:srgbClr val="1C1511"/>
                </a:solidFill>
                <a:effectLst/>
                <a:latin typeface="+mn-ea"/>
                <a:ea typeface="+mn-ea"/>
              </a:rPr>
              <a:t> p </a:t>
            </a:r>
            <a:r>
              <a:rPr lang="en-US" altLang="zh-TW" b="0" dirty="0" err="1">
                <a:ln>
                  <a:noFill/>
                </a:ln>
                <a:solidFill>
                  <a:srgbClr val="1C1511"/>
                </a:solidFill>
                <a:effectLst/>
                <a:latin typeface="+mn-ea"/>
                <a:ea typeface="+mn-ea"/>
              </a:rPr>
              <a:t>元素</a:t>
            </a:r>
            <a:endParaRPr lang="zh-TW" altLang="en-US" b="0" dirty="0">
              <a:ln>
                <a:noFill/>
              </a:ln>
              <a:solidFill>
                <a:srgbClr val="1C1511"/>
              </a:solidFill>
              <a:effectLst/>
              <a:latin typeface="+mn-ea"/>
              <a:ea typeface="+mn-ea"/>
            </a:endParaRPr>
          </a:p>
        </p:txBody>
      </p:sp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5882EAE2-0FDE-4C66-AA29-4BDBAB675B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21508" name="Picture 5">
            <a:extLst>
              <a:ext uri="{FF2B5EF4-FFF2-40B4-BE49-F238E27FC236}">
                <a16:creationId xmlns:a16="http://schemas.microsoft.com/office/drawing/2014/main" id="{495FD78C-87A9-4ACE-9DE4-8F5348B656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2114" y="1443038"/>
            <a:ext cx="8867775" cy="5010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116B0919-D02D-4C71-8457-E3E94A42A7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19</a:t>
            </a:fld>
            <a:endParaRPr lang="zh-TW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標題 1">
            <a:extLst>
              <a:ext uri="{FF2B5EF4-FFF2-40B4-BE49-F238E27FC236}">
                <a16:creationId xmlns:a16="http://schemas.microsoft.com/office/drawing/2014/main" id="{624E18DF-3B11-47F6-B2A5-53B4CED79272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TW" b="0" dirty="0">
                <a:ln>
                  <a:noFill/>
                </a:ln>
                <a:solidFill>
                  <a:srgbClr val="1C1511"/>
                </a:solidFill>
                <a:effectLst/>
              </a:rPr>
              <a:t>2-1 HTML </a:t>
            </a:r>
            <a:r>
              <a:rPr lang="zh-TW" altLang="en-US" b="0" dirty="0">
                <a:ln>
                  <a:noFill/>
                </a:ln>
                <a:solidFill>
                  <a:srgbClr val="1C1511"/>
                </a:solidFill>
                <a:effectLst/>
              </a:rPr>
              <a:t>文件的結構</a:t>
            </a:r>
          </a:p>
        </p:txBody>
      </p:sp>
      <p:pic>
        <p:nvPicPr>
          <p:cNvPr id="4100" name="Picture 6">
            <a:extLst>
              <a:ext uri="{FF2B5EF4-FFF2-40B4-BE49-F238E27FC236}">
                <a16:creationId xmlns:a16="http://schemas.microsoft.com/office/drawing/2014/main" id="{E854C22A-579B-41E8-8DED-672F613EED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8487" y="1454234"/>
            <a:ext cx="8783638" cy="4710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7D4CEF40-EF4D-49F2-B010-E991175C14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2</a:t>
            </a:fld>
            <a:endParaRPr lang="zh-TW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標題 1">
            <a:extLst>
              <a:ext uri="{FF2B5EF4-FFF2-40B4-BE49-F238E27FC236}">
                <a16:creationId xmlns:a16="http://schemas.microsoft.com/office/drawing/2014/main" id="{6ED7A3E5-7B41-448E-80BC-085A178FEE29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/>
          </a:bodyPr>
          <a:lstStyle/>
          <a:p>
            <a:pPr eaLnBrk="1" hangingPunct="1"/>
            <a:r>
              <a:rPr lang="en-US" altLang="zh-TW" b="0" dirty="0" err="1">
                <a:ln>
                  <a:noFill/>
                </a:ln>
                <a:solidFill>
                  <a:srgbClr val="1C1511"/>
                </a:solidFill>
                <a:effectLst/>
                <a:ea typeface="+mn-ea"/>
              </a:rPr>
              <a:t>建立水平分隔線的</a:t>
            </a:r>
            <a:r>
              <a:rPr lang="en-US" altLang="zh-TW" b="0" dirty="0">
                <a:ln>
                  <a:noFill/>
                </a:ln>
                <a:solidFill>
                  <a:srgbClr val="1C1511"/>
                </a:solidFill>
                <a:effectLst/>
                <a:ea typeface="+mn-ea"/>
              </a:rPr>
              <a:t> </a:t>
            </a:r>
            <a:r>
              <a:rPr lang="en-US" altLang="zh-TW" b="0" dirty="0" err="1">
                <a:ln>
                  <a:noFill/>
                </a:ln>
                <a:solidFill>
                  <a:srgbClr val="1C1511"/>
                </a:solidFill>
                <a:effectLst/>
                <a:ea typeface="+mn-ea"/>
              </a:rPr>
              <a:t>hr</a:t>
            </a:r>
            <a:r>
              <a:rPr lang="en-US" altLang="zh-TW" b="0" dirty="0">
                <a:ln>
                  <a:noFill/>
                </a:ln>
                <a:solidFill>
                  <a:srgbClr val="1C1511"/>
                </a:solidFill>
                <a:effectLst/>
                <a:ea typeface="+mn-ea"/>
              </a:rPr>
              <a:t> </a:t>
            </a:r>
            <a:r>
              <a:rPr lang="en-US" altLang="zh-TW" b="0" dirty="0" err="1">
                <a:ln>
                  <a:noFill/>
                </a:ln>
                <a:solidFill>
                  <a:srgbClr val="1C1511"/>
                </a:solidFill>
                <a:effectLst/>
                <a:ea typeface="+mn-ea"/>
              </a:rPr>
              <a:t>元素</a:t>
            </a:r>
            <a:endParaRPr lang="zh-TW" altLang="en-US" b="0" dirty="0">
              <a:ln>
                <a:noFill/>
              </a:ln>
              <a:solidFill>
                <a:srgbClr val="1C1511"/>
              </a:solidFill>
              <a:effectLst/>
              <a:ea typeface="+mn-ea"/>
            </a:endParaRPr>
          </a:p>
        </p:txBody>
      </p:sp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F9BE1FBF-26B9-4E23-9DE7-ABD2E33737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22532" name="Picture 6">
            <a:extLst>
              <a:ext uri="{FF2B5EF4-FFF2-40B4-BE49-F238E27FC236}">
                <a16:creationId xmlns:a16="http://schemas.microsoft.com/office/drawing/2014/main" id="{56BDC583-B0BF-43AE-8BD9-358286CA62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9288" y="1773239"/>
            <a:ext cx="8382000" cy="3076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2E997F90-5008-4109-860B-855C0B085D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20</a:t>
            </a:fld>
            <a:endParaRPr lang="zh-TW" alt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標題 1">
            <a:extLst>
              <a:ext uri="{FF2B5EF4-FFF2-40B4-BE49-F238E27FC236}">
                <a16:creationId xmlns:a16="http://schemas.microsoft.com/office/drawing/2014/main" id="{D6D902EF-01C5-4815-8AAF-1ACDEC3B79EA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/>
          </a:bodyPr>
          <a:lstStyle/>
          <a:p>
            <a:pPr eaLnBrk="1" hangingPunct="1"/>
            <a:r>
              <a:rPr lang="en-US" altLang="zh-TW" b="0" dirty="0" err="1">
                <a:ln>
                  <a:noFill/>
                </a:ln>
                <a:solidFill>
                  <a:srgbClr val="1C1511"/>
                </a:solidFill>
                <a:effectLst/>
              </a:rPr>
              <a:t>建立水平分隔線的</a:t>
            </a:r>
            <a:r>
              <a:rPr lang="en-US" altLang="zh-TW" b="0" dirty="0">
                <a:ln>
                  <a:noFill/>
                </a:ln>
                <a:solidFill>
                  <a:srgbClr val="1C1511"/>
                </a:solidFill>
                <a:effectLst/>
              </a:rPr>
              <a:t> </a:t>
            </a:r>
            <a:r>
              <a:rPr lang="en-US" altLang="zh-TW" b="0" dirty="0" err="1">
                <a:ln>
                  <a:noFill/>
                </a:ln>
                <a:solidFill>
                  <a:srgbClr val="1C1511"/>
                </a:solidFill>
                <a:effectLst/>
              </a:rPr>
              <a:t>hr</a:t>
            </a:r>
            <a:r>
              <a:rPr lang="en-US" altLang="zh-TW" b="0" dirty="0">
                <a:ln>
                  <a:noFill/>
                </a:ln>
                <a:solidFill>
                  <a:srgbClr val="1C1511"/>
                </a:solidFill>
                <a:effectLst/>
              </a:rPr>
              <a:t> </a:t>
            </a:r>
            <a:r>
              <a:rPr lang="en-US" altLang="zh-TW" b="0" dirty="0" err="1">
                <a:ln>
                  <a:noFill/>
                </a:ln>
                <a:solidFill>
                  <a:srgbClr val="1C1511"/>
                </a:solidFill>
                <a:effectLst/>
              </a:rPr>
              <a:t>元素</a:t>
            </a:r>
            <a:endParaRPr lang="zh-TW" altLang="en-US" b="0" dirty="0">
              <a:ln>
                <a:noFill/>
              </a:ln>
              <a:solidFill>
                <a:srgbClr val="1C1511"/>
              </a:solidFill>
              <a:effectLst/>
            </a:endParaRPr>
          </a:p>
        </p:txBody>
      </p:sp>
      <p:pic>
        <p:nvPicPr>
          <p:cNvPr id="23556" name="Picture 5">
            <a:extLst>
              <a:ext uri="{FF2B5EF4-FFF2-40B4-BE49-F238E27FC236}">
                <a16:creationId xmlns:a16="http://schemas.microsoft.com/office/drawing/2014/main" id="{94C6259F-FC51-4ADD-9F3F-F5B8E4080D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950" y="1530350"/>
            <a:ext cx="8934450" cy="420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6BDA5397-49D0-4FCF-A46D-3A2EA940B2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21</a:t>
            </a:fld>
            <a:endParaRPr lang="zh-TW" alt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標題 1">
            <a:extLst>
              <a:ext uri="{FF2B5EF4-FFF2-40B4-BE49-F238E27FC236}">
                <a16:creationId xmlns:a16="http://schemas.microsoft.com/office/drawing/2014/main" id="{AE798D87-B97E-4BD6-B4CA-638F6CE5AAB9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 b="0" dirty="0" err="1">
                <a:ln>
                  <a:noFill/>
                </a:ln>
                <a:solidFill>
                  <a:srgbClr val="1C1511"/>
                </a:solidFill>
                <a:effectLst/>
                <a:latin typeface="+mn-lt"/>
              </a:rPr>
              <a:t>標示換行的</a:t>
            </a:r>
            <a:r>
              <a:rPr lang="en-US" altLang="en-US" b="0" dirty="0">
                <a:ln>
                  <a:noFill/>
                </a:ln>
                <a:solidFill>
                  <a:srgbClr val="1C1511"/>
                </a:solidFill>
                <a:effectLst/>
                <a:latin typeface="+mn-lt"/>
              </a:rPr>
              <a:t> </a:t>
            </a:r>
            <a:r>
              <a:rPr lang="en-US" altLang="en-US" b="0" dirty="0" err="1">
                <a:ln>
                  <a:noFill/>
                </a:ln>
                <a:solidFill>
                  <a:srgbClr val="1C1511"/>
                </a:solidFill>
                <a:effectLst/>
                <a:latin typeface="+mn-lt"/>
              </a:rPr>
              <a:t>br</a:t>
            </a:r>
            <a:r>
              <a:rPr lang="en-US" altLang="en-US" b="0" dirty="0">
                <a:ln>
                  <a:noFill/>
                </a:ln>
                <a:solidFill>
                  <a:srgbClr val="1C1511"/>
                </a:solidFill>
                <a:effectLst/>
                <a:latin typeface="+mn-lt"/>
              </a:rPr>
              <a:t> </a:t>
            </a:r>
            <a:r>
              <a:rPr lang="en-US" altLang="en-US" b="0" dirty="0" err="1">
                <a:ln>
                  <a:noFill/>
                </a:ln>
                <a:solidFill>
                  <a:srgbClr val="1C1511"/>
                </a:solidFill>
                <a:effectLst/>
                <a:latin typeface="+mn-lt"/>
              </a:rPr>
              <a:t>元素</a:t>
            </a:r>
            <a:endParaRPr lang="zh-TW" altLang="en-US" b="0" dirty="0">
              <a:ln>
                <a:noFill/>
              </a:ln>
              <a:solidFill>
                <a:srgbClr val="1C1511"/>
              </a:solidFill>
              <a:effectLst/>
              <a:latin typeface="+mn-lt"/>
            </a:endParaRPr>
          </a:p>
        </p:txBody>
      </p:sp>
      <p:pic>
        <p:nvPicPr>
          <p:cNvPr id="24580" name="Picture 5">
            <a:extLst>
              <a:ext uri="{FF2B5EF4-FFF2-40B4-BE49-F238E27FC236}">
                <a16:creationId xmlns:a16="http://schemas.microsoft.com/office/drawing/2014/main" id="{5D875473-7127-4328-8C7C-A70799D2F0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0543" y="1229995"/>
            <a:ext cx="8570913" cy="5348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34AAC6D3-0578-4B44-82EA-0E1D0CB20D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22</a:t>
            </a:fld>
            <a:endParaRPr lang="zh-TW" alt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標題 1">
            <a:extLst>
              <a:ext uri="{FF2B5EF4-FFF2-40B4-BE49-F238E27FC236}">
                <a16:creationId xmlns:a16="http://schemas.microsoft.com/office/drawing/2014/main" id="{3F23F1F1-37A3-41F9-BF3A-6CCD826E6E2F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/>
          </a:bodyPr>
          <a:lstStyle/>
          <a:p>
            <a:pPr eaLnBrk="1" hangingPunct="1"/>
            <a:r>
              <a:rPr lang="en-US" altLang="en-US" b="0" dirty="0" err="1">
                <a:ln>
                  <a:noFill/>
                </a:ln>
                <a:solidFill>
                  <a:srgbClr val="1C1511"/>
                </a:solidFill>
                <a:effectLst/>
              </a:rPr>
              <a:t>設定文字標題</a:t>
            </a:r>
            <a:r>
              <a:rPr lang="en-US" altLang="en-US" b="0" dirty="0">
                <a:ln>
                  <a:noFill/>
                </a:ln>
                <a:solidFill>
                  <a:srgbClr val="1C1511"/>
                </a:solidFill>
                <a:effectLst/>
              </a:rPr>
              <a:t> － h1 ～ h6</a:t>
            </a:r>
            <a:endParaRPr lang="zh-TW" altLang="en-US" b="0" dirty="0">
              <a:ln>
                <a:noFill/>
              </a:ln>
              <a:solidFill>
                <a:srgbClr val="1C1511"/>
              </a:solidFill>
              <a:effectLst/>
            </a:endParaRPr>
          </a:p>
        </p:txBody>
      </p:sp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55FF9AC7-06C0-4B59-8EC6-DAAD1B1C1A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25604" name="Picture 5">
            <a:extLst>
              <a:ext uri="{FF2B5EF4-FFF2-40B4-BE49-F238E27FC236}">
                <a16:creationId xmlns:a16="http://schemas.microsoft.com/office/drawing/2014/main" id="{C8E5C3E8-409D-45E1-85C2-8F960E20BA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1450" y="1346200"/>
            <a:ext cx="6045200" cy="5214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B417B07D-1EE1-4971-8876-A109005A3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23</a:t>
            </a:fld>
            <a:endParaRPr lang="zh-TW" alt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標題 1">
            <a:extLst>
              <a:ext uri="{FF2B5EF4-FFF2-40B4-BE49-F238E27FC236}">
                <a16:creationId xmlns:a16="http://schemas.microsoft.com/office/drawing/2014/main" id="{472527E0-F05E-4436-AA6C-AEB6D489CA9E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/>
          </a:bodyPr>
          <a:lstStyle/>
          <a:p>
            <a:pPr eaLnBrk="1" hangingPunct="1"/>
            <a:r>
              <a:rPr lang="en-US" altLang="en-US" b="0" dirty="0" err="1">
                <a:ln>
                  <a:noFill/>
                </a:ln>
                <a:solidFill>
                  <a:srgbClr val="1C1511"/>
                </a:solidFill>
                <a:effectLst/>
              </a:rPr>
              <a:t>設定文字標題</a:t>
            </a:r>
            <a:r>
              <a:rPr lang="en-US" altLang="en-US" b="0" dirty="0">
                <a:ln>
                  <a:noFill/>
                </a:ln>
                <a:solidFill>
                  <a:srgbClr val="1C1511"/>
                </a:solidFill>
                <a:effectLst/>
              </a:rPr>
              <a:t> － h1 ～ h6</a:t>
            </a:r>
            <a:endParaRPr lang="zh-TW" altLang="en-US" b="0" dirty="0">
              <a:ln>
                <a:noFill/>
              </a:ln>
              <a:solidFill>
                <a:srgbClr val="1C1511"/>
              </a:solidFill>
              <a:effectLst/>
            </a:endParaRPr>
          </a:p>
        </p:txBody>
      </p:sp>
      <p:sp>
        <p:nvSpPr>
          <p:cNvPr id="26627" name="內容版面配置區 2">
            <a:extLst>
              <a:ext uri="{FF2B5EF4-FFF2-40B4-BE49-F238E27FC236}">
                <a16:creationId xmlns:a16="http://schemas.microsoft.com/office/drawing/2014/main" id="{8B79BD94-5AC4-4175-A655-66F57946F5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Clr>
                <a:srgbClr val="00B0F0"/>
              </a:buClr>
            </a:pPr>
            <a:r>
              <a:rPr lang="zh-TW" altLang="en-US"/>
              <a:t>在文件中加入註解</a:t>
            </a:r>
            <a:endParaRPr lang="en-US" altLang="zh-TW"/>
          </a:p>
        </p:txBody>
      </p:sp>
      <p:pic>
        <p:nvPicPr>
          <p:cNvPr id="26628" name="Picture 5">
            <a:extLst>
              <a:ext uri="{FF2B5EF4-FFF2-40B4-BE49-F238E27FC236}">
                <a16:creationId xmlns:a16="http://schemas.microsoft.com/office/drawing/2014/main" id="{3DD6F74A-CBFC-4CAE-BE5F-4847128159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0764" y="3067050"/>
            <a:ext cx="7610475" cy="723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8D0BC1AD-E18B-45C4-A3A6-C2ACD8B84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24</a:t>
            </a:fld>
            <a:endParaRPr lang="zh-TW" alt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標題 1">
            <a:extLst>
              <a:ext uri="{FF2B5EF4-FFF2-40B4-BE49-F238E27FC236}">
                <a16:creationId xmlns:a16="http://schemas.microsoft.com/office/drawing/2014/main" id="{924F9AB7-6876-4D62-A91B-BC2E7A334F21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zh-TW" b="0" dirty="0">
                <a:ln>
                  <a:noFill/>
                </a:ln>
                <a:solidFill>
                  <a:srgbClr val="1C1511"/>
                </a:solidFill>
                <a:effectLst/>
              </a:rPr>
              <a:t>2-3 </a:t>
            </a:r>
            <a:r>
              <a:rPr lang="zh-TW" altLang="en-US" b="0" dirty="0">
                <a:ln>
                  <a:noFill/>
                </a:ln>
                <a:solidFill>
                  <a:srgbClr val="1C1511"/>
                </a:solidFill>
                <a:effectLst/>
              </a:rPr>
              <a:t>強調文字</a:t>
            </a:r>
          </a:p>
        </p:txBody>
      </p:sp>
      <p:sp>
        <p:nvSpPr>
          <p:cNvPr id="27651" name="內容版面配置區 2">
            <a:extLst>
              <a:ext uri="{FF2B5EF4-FFF2-40B4-BE49-F238E27FC236}">
                <a16:creationId xmlns:a16="http://schemas.microsoft.com/office/drawing/2014/main" id="{87BDE9B8-A5AE-4863-83B9-AE0D979791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Clr>
                <a:srgbClr val="00B0F0"/>
              </a:buClr>
            </a:pPr>
            <a:r>
              <a:rPr lang="zh-TW" altLang="en-US"/>
              <a:t>文意中的強調</a:t>
            </a:r>
          </a:p>
          <a:p>
            <a:pPr lvl="1"/>
            <a:r>
              <a:rPr lang="en-US" altLang="zh-TW"/>
              <a:t>em</a:t>
            </a:r>
            <a:r>
              <a:rPr lang="zh-TW" altLang="en-US"/>
              <a:t>：表示強調  </a:t>
            </a:r>
            <a:r>
              <a:rPr lang="en-US" altLang="zh-TW"/>
              <a:t>(Emphasis)  </a:t>
            </a:r>
            <a:r>
              <a:rPr lang="zh-TW" altLang="en-US"/>
              <a:t>的意思。</a:t>
            </a:r>
          </a:p>
          <a:p>
            <a:pPr lvl="1"/>
            <a:r>
              <a:rPr lang="en-US" altLang="zh-TW"/>
              <a:t>mark</a:t>
            </a:r>
            <a:r>
              <a:rPr lang="zh-TW" altLang="en-US"/>
              <a:t>：替文句做標記</a:t>
            </a:r>
            <a:r>
              <a:rPr lang="en-US" altLang="zh-TW"/>
              <a:t>,  </a:t>
            </a:r>
            <a:r>
              <a:rPr lang="zh-TW" altLang="en-US"/>
              <a:t>好比唸書時用螢光筆畫重點。</a:t>
            </a:r>
          </a:p>
          <a:p>
            <a:pPr lvl="1"/>
            <a:r>
              <a:rPr lang="en-US" altLang="zh-TW"/>
              <a:t>strong</a:t>
            </a:r>
            <a:r>
              <a:rPr lang="zh-TW" altLang="en-US"/>
              <a:t>：表示極重要 </a:t>
            </a:r>
            <a:r>
              <a:rPr lang="en-US" altLang="zh-TW"/>
              <a:t>(Strong) </a:t>
            </a:r>
            <a:r>
              <a:rPr lang="zh-TW" altLang="en-US"/>
              <a:t>的內容。</a:t>
            </a:r>
            <a:endParaRPr lang="en-US" altLang="zh-TW"/>
          </a:p>
        </p:txBody>
      </p:sp>
      <p:pic>
        <p:nvPicPr>
          <p:cNvPr id="27652" name="Picture 5">
            <a:extLst>
              <a:ext uri="{FF2B5EF4-FFF2-40B4-BE49-F238E27FC236}">
                <a16:creationId xmlns:a16="http://schemas.microsoft.com/office/drawing/2014/main" id="{C40E009E-FF13-4618-A958-CA3D0A1731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5051" y="3573464"/>
            <a:ext cx="4657725" cy="1838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FCE08CD7-90B7-484F-8821-FB4BB47C97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25</a:t>
            </a:fld>
            <a:endParaRPr lang="zh-TW" alt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標題 1">
            <a:extLst>
              <a:ext uri="{FF2B5EF4-FFF2-40B4-BE49-F238E27FC236}">
                <a16:creationId xmlns:a16="http://schemas.microsoft.com/office/drawing/2014/main" id="{F7C35310-A03A-4035-A3B1-643245943C6B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zh-TW" b="0" dirty="0">
                <a:ln>
                  <a:noFill/>
                </a:ln>
                <a:solidFill>
                  <a:srgbClr val="1C1511"/>
                </a:solidFill>
                <a:effectLst/>
              </a:rPr>
              <a:t>2-3 </a:t>
            </a:r>
            <a:r>
              <a:rPr lang="zh-TW" altLang="en-US" b="0" dirty="0">
                <a:ln>
                  <a:noFill/>
                </a:ln>
                <a:solidFill>
                  <a:srgbClr val="1C1511"/>
                </a:solidFill>
                <a:effectLst/>
              </a:rPr>
              <a:t>強調文字</a:t>
            </a:r>
            <a:endParaRPr lang="zh-TW" altLang="en-US" b="0" dirty="0">
              <a:ln>
                <a:noFill/>
              </a:ln>
              <a:solidFill>
                <a:srgbClr val="1C1511"/>
              </a:solidFill>
              <a:effectLst/>
              <a:latin typeface="標楷體" pitchFamily="65" charset="-120"/>
            </a:endParaRPr>
          </a:p>
        </p:txBody>
      </p:sp>
      <p:sp>
        <p:nvSpPr>
          <p:cNvPr id="28675" name="內容版面配置區 2">
            <a:extLst>
              <a:ext uri="{FF2B5EF4-FFF2-40B4-BE49-F238E27FC236}">
                <a16:creationId xmlns:a16="http://schemas.microsoft.com/office/drawing/2014/main" id="{48893347-859D-4DA5-A00B-6C888EF3EE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Clr>
                <a:srgbClr val="00B0F0"/>
              </a:buClr>
            </a:pPr>
            <a:r>
              <a:rPr lang="zh-TW" altLang="en-US"/>
              <a:t>文意中的強調</a:t>
            </a:r>
          </a:p>
          <a:p>
            <a:pPr lvl="1"/>
            <a:r>
              <a:rPr lang="en-US" altLang="zh-TW"/>
              <a:t>em</a:t>
            </a:r>
            <a:r>
              <a:rPr lang="zh-TW" altLang="en-US"/>
              <a:t>：表示強調  </a:t>
            </a:r>
            <a:r>
              <a:rPr lang="en-US" altLang="zh-TW"/>
              <a:t>(Emphasis)  </a:t>
            </a:r>
            <a:r>
              <a:rPr lang="zh-TW" altLang="en-US"/>
              <a:t>的意思。</a:t>
            </a:r>
          </a:p>
          <a:p>
            <a:pPr lvl="1"/>
            <a:r>
              <a:rPr lang="en-US" altLang="zh-TW"/>
              <a:t>mark</a:t>
            </a:r>
            <a:r>
              <a:rPr lang="zh-TW" altLang="en-US"/>
              <a:t>：替文句做標記</a:t>
            </a:r>
            <a:r>
              <a:rPr lang="en-US" altLang="zh-TW"/>
              <a:t>,  </a:t>
            </a:r>
            <a:r>
              <a:rPr lang="zh-TW" altLang="en-US"/>
              <a:t>好比唸書時用螢光筆畫重點。</a:t>
            </a:r>
          </a:p>
          <a:p>
            <a:pPr lvl="1"/>
            <a:r>
              <a:rPr lang="en-US" altLang="zh-TW"/>
              <a:t>strong</a:t>
            </a:r>
            <a:r>
              <a:rPr lang="zh-TW" altLang="en-US"/>
              <a:t>：表示極重要 </a:t>
            </a:r>
            <a:r>
              <a:rPr lang="en-US" altLang="zh-TW"/>
              <a:t>(Strong) </a:t>
            </a:r>
            <a:r>
              <a:rPr lang="zh-TW" altLang="en-US"/>
              <a:t>的內容。</a:t>
            </a:r>
            <a:endParaRPr lang="en-US" altLang="zh-TW"/>
          </a:p>
        </p:txBody>
      </p:sp>
      <p:pic>
        <p:nvPicPr>
          <p:cNvPr id="28676" name="Picture 4">
            <a:extLst>
              <a:ext uri="{FF2B5EF4-FFF2-40B4-BE49-F238E27FC236}">
                <a16:creationId xmlns:a16="http://schemas.microsoft.com/office/drawing/2014/main" id="{692DE887-C135-4B1D-B1B1-BE1EA62D57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5051" y="3573464"/>
            <a:ext cx="4657725" cy="1838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00486DBB-F2CA-4085-A50A-45339B5EE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26</a:t>
            </a:fld>
            <a:endParaRPr lang="zh-TW" alt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標題 1">
            <a:extLst>
              <a:ext uri="{FF2B5EF4-FFF2-40B4-BE49-F238E27FC236}">
                <a16:creationId xmlns:a16="http://schemas.microsoft.com/office/drawing/2014/main" id="{754143BD-AB51-4FB4-824F-36D821CA3D66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zh-TW" b="0" dirty="0">
                <a:ln>
                  <a:noFill/>
                </a:ln>
                <a:solidFill>
                  <a:srgbClr val="1C1511"/>
                </a:solidFill>
                <a:effectLst/>
              </a:rPr>
              <a:t>2-3 </a:t>
            </a:r>
            <a:r>
              <a:rPr lang="zh-TW" altLang="en-US" b="0" dirty="0">
                <a:ln>
                  <a:noFill/>
                </a:ln>
                <a:solidFill>
                  <a:srgbClr val="1C1511"/>
                </a:solidFill>
                <a:effectLst/>
              </a:rPr>
              <a:t>強調文字</a:t>
            </a:r>
          </a:p>
        </p:txBody>
      </p:sp>
      <p:sp>
        <p:nvSpPr>
          <p:cNvPr id="29699" name="內容版面配置區 2">
            <a:extLst>
              <a:ext uri="{FF2B5EF4-FFF2-40B4-BE49-F238E27FC236}">
                <a16:creationId xmlns:a16="http://schemas.microsoft.com/office/drawing/2014/main" id="{727F016B-EBCC-468B-815B-E760C83BC8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Clr>
                <a:srgbClr val="00B0F0"/>
              </a:buClr>
            </a:pPr>
            <a:r>
              <a:rPr lang="zh-TW" altLang="en-US"/>
              <a:t>文意中的強調</a:t>
            </a:r>
          </a:p>
        </p:txBody>
      </p:sp>
      <p:pic>
        <p:nvPicPr>
          <p:cNvPr id="29700" name="Picture 5">
            <a:extLst>
              <a:ext uri="{FF2B5EF4-FFF2-40B4-BE49-F238E27FC236}">
                <a16:creationId xmlns:a16="http://schemas.microsoft.com/office/drawing/2014/main" id="{2135A62F-244D-4B0C-808E-167A129DEF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3389" y="2276475"/>
            <a:ext cx="8785225" cy="3144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3116A39F-F2A6-44A1-8B57-CCF7291870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27</a:t>
            </a:fld>
            <a:endParaRPr lang="zh-TW" alt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標題 1">
            <a:extLst>
              <a:ext uri="{FF2B5EF4-FFF2-40B4-BE49-F238E27FC236}">
                <a16:creationId xmlns:a16="http://schemas.microsoft.com/office/drawing/2014/main" id="{5B8A32E3-57EA-4F9F-9988-0D65985A15B6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zh-TW" altLang="en-US" b="0" dirty="0">
                <a:ln>
                  <a:noFill/>
                </a:ln>
                <a:solidFill>
                  <a:srgbClr val="1C1511"/>
                </a:solidFill>
                <a:effectLst/>
                <a:latin typeface="標楷體" pitchFamily="65" charset="-120"/>
              </a:rPr>
              <a:t>單純強調視覺效果</a:t>
            </a:r>
          </a:p>
        </p:txBody>
      </p:sp>
      <p:sp>
        <p:nvSpPr>
          <p:cNvPr id="30723" name="內容版面配置區 2">
            <a:extLst>
              <a:ext uri="{FF2B5EF4-FFF2-40B4-BE49-F238E27FC236}">
                <a16:creationId xmlns:a16="http://schemas.microsoft.com/office/drawing/2014/main" id="{5854CCBB-9328-4A47-AF60-C863985C7F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Clr>
                <a:srgbClr val="00B0F0"/>
              </a:buClr>
            </a:pPr>
            <a:r>
              <a:rPr lang="en-US" altLang="zh-TW"/>
              <a:t>b </a:t>
            </a:r>
            <a:r>
              <a:rPr lang="zh-TW" altLang="en-US"/>
              <a:t>元素：使用粗體字 </a:t>
            </a:r>
            <a:r>
              <a:rPr lang="en-US" altLang="zh-TW"/>
              <a:t>(Bold)</a:t>
            </a:r>
            <a:r>
              <a:rPr lang="zh-TW" altLang="en-US"/>
              <a:t>。</a:t>
            </a:r>
          </a:p>
          <a:p>
            <a:pPr eaLnBrk="1" hangingPunct="1">
              <a:buClr>
                <a:srgbClr val="00B0F0"/>
              </a:buClr>
            </a:pPr>
            <a:r>
              <a:rPr lang="en-US" altLang="zh-TW"/>
              <a:t>i </a:t>
            </a:r>
            <a:r>
              <a:rPr lang="zh-TW" altLang="en-US"/>
              <a:t>元素：使用斜體字 </a:t>
            </a:r>
            <a:r>
              <a:rPr lang="en-US" altLang="zh-TW"/>
              <a:t>(Italic)</a:t>
            </a:r>
            <a:r>
              <a:rPr lang="zh-TW" altLang="en-US"/>
              <a:t>。</a:t>
            </a:r>
          </a:p>
          <a:p>
            <a:pPr eaLnBrk="1" hangingPunct="1">
              <a:buClr>
                <a:srgbClr val="00B0F0"/>
              </a:buClr>
            </a:pPr>
            <a:r>
              <a:rPr lang="en-US" altLang="zh-TW"/>
              <a:t>u </a:t>
            </a:r>
            <a:r>
              <a:rPr lang="zh-TW" altLang="en-US"/>
              <a:t>元素：將文字加上底線 </a:t>
            </a:r>
            <a:r>
              <a:rPr lang="en-US" altLang="zh-TW"/>
              <a:t>(Underline)</a:t>
            </a:r>
            <a:r>
              <a:rPr lang="zh-TW" altLang="en-US"/>
              <a:t>。</a:t>
            </a:r>
          </a:p>
        </p:txBody>
      </p:sp>
      <p:pic>
        <p:nvPicPr>
          <p:cNvPr id="30724" name="Picture 5">
            <a:extLst>
              <a:ext uri="{FF2B5EF4-FFF2-40B4-BE49-F238E27FC236}">
                <a16:creationId xmlns:a16="http://schemas.microsoft.com/office/drawing/2014/main" id="{BF1744C3-C25C-40D8-9D25-28075F30BE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3388" y="3573464"/>
            <a:ext cx="8856662" cy="1863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9846E851-F42E-4557-A623-D12D7B84F7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28</a:t>
            </a:fld>
            <a:endParaRPr lang="zh-TW" alt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標題 1">
            <a:extLst>
              <a:ext uri="{FF2B5EF4-FFF2-40B4-BE49-F238E27FC236}">
                <a16:creationId xmlns:a16="http://schemas.microsoft.com/office/drawing/2014/main" id="{49A7BA74-590B-43BB-BF77-9CAE4529EFE2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/>
          </a:bodyPr>
          <a:lstStyle/>
          <a:p>
            <a:pPr eaLnBrk="1" hangingPunct="1"/>
            <a:r>
              <a:rPr lang="zh-TW" altLang="en-US" b="0" dirty="0">
                <a:ln>
                  <a:noFill/>
                </a:ln>
                <a:solidFill>
                  <a:srgbClr val="1C1511"/>
                </a:solidFill>
                <a:effectLst/>
                <a:latin typeface="標楷體" panose="03000509000000000000" pitchFamily="65" charset="-120"/>
              </a:rPr>
              <a:t>使用多個元素合併效果</a:t>
            </a:r>
          </a:p>
        </p:txBody>
      </p:sp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C814F249-CD31-4468-BCDC-34CC249815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31748" name="Picture 5">
            <a:extLst>
              <a:ext uri="{FF2B5EF4-FFF2-40B4-BE49-F238E27FC236}">
                <a16:creationId xmlns:a16="http://schemas.microsoft.com/office/drawing/2014/main" id="{4ADEAF3A-15E1-4E26-8C2E-A84CEC5D60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5700" y="2300289"/>
            <a:ext cx="4800600" cy="2257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FC44C6D5-078B-47F8-A743-EEDBE3A017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29</a:t>
            </a:fld>
            <a:endParaRPr lang="zh-TW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標題 1">
            <a:extLst>
              <a:ext uri="{FF2B5EF4-FFF2-40B4-BE49-F238E27FC236}">
                <a16:creationId xmlns:a16="http://schemas.microsoft.com/office/drawing/2014/main" id="{B59AF844-DCB9-4E58-BD80-CF9825530AF9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TW" b="0" dirty="0">
                <a:ln>
                  <a:noFill/>
                </a:ln>
                <a:solidFill>
                  <a:srgbClr val="1C1511"/>
                </a:solidFill>
                <a:effectLst/>
                <a:latin typeface="+mn-lt"/>
              </a:rPr>
              <a:t>2-1 HTML </a:t>
            </a:r>
            <a:r>
              <a:rPr lang="zh-TW" altLang="en-US" b="0" dirty="0">
                <a:ln>
                  <a:noFill/>
                </a:ln>
                <a:solidFill>
                  <a:srgbClr val="1C1511"/>
                </a:solidFill>
                <a:effectLst/>
                <a:latin typeface="+mn-lt"/>
              </a:rPr>
              <a:t>文件的結構</a:t>
            </a:r>
          </a:p>
        </p:txBody>
      </p:sp>
      <p:pic>
        <p:nvPicPr>
          <p:cNvPr id="5124" name="Picture 5">
            <a:extLst>
              <a:ext uri="{FF2B5EF4-FFF2-40B4-BE49-F238E27FC236}">
                <a16:creationId xmlns:a16="http://schemas.microsoft.com/office/drawing/2014/main" id="{D3333F39-F8F8-4684-940D-8FD3B36B4F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4090" y="1323040"/>
            <a:ext cx="7421562" cy="5251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9EA4DD02-11EE-463A-AA33-6A176D8A7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3</a:t>
            </a:fld>
            <a:endParaRPr lang="zh-TW" alt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標題 1">
            <a:extLst>
              <a:ext uri="{FF2B5EF4-FFF2-40B4-BE49-F238E27FC236}">
                <a16:creationId xmlns:a16="http://schemas.microsoft.com/office/drawing/2014/main" id="{4B7CDB72-F983-46EC-8914-0BFB9A69F5A5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zh-TW" altLang="en-US" b="0" dirty="0">
                <a:ln>
                  <a:noFill/>
                </a:ln>
                <a:solidFill>
                  <a:srgbClr val="1C1511"/>
                </a:solidFill>
                <a:effectLst/>
                <a:latin typeface="標楷體" pitchFamily="65" charset="-120"/>
              </a:rPr>
              <a:t>原始文字排列</a:t>
            </a:r>
          </a:p>
        </p:txBody>
      </p:sp>
      <p:sp>
        <p:nvSpPr>
          <p:cNvPr id="32771" name="內容版面配置區 2">
            <a:extLst>
              <a:ext uri="{FF2B5EF4-FFF2-40B4-BE49-F238E27FC236}">
                <a16:creationId xmlns:a16="http://schemas.microsoft.com/office/drawing/2014/main" id="{DE59CB22-27D5-4097-9CF2-D1858983D0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Clr>
                <a:srgbClr val="00B0F0"/>
              </a:buClr>
            </a:pPr>
            <a:r>
              <a:rPr lang="en-US" altLang="zh-TW"/>
              <a:t>code </a:t>
            </a:r>
            <a:r>
              <a:rPr lang="zh-TW" altLang="en-US"/>
              <a:t>元素：可用來表示程式碼 </a:t>
            </a:r>
            <a:r>
              <a:rPr lang="en-US" altLang="zh-TW"/>
              <a:t>(code) </a:t>
            </a:r>
            <a:r>
              <a:rPr lang="zh-TW" altLang="en-US"/>
              <a:t>片段</a:t>
            </a:r>
            <a:r>
              <a:rPr lang="en-US" altLang="zh-TW"/>
              <a:t>, </a:t>
            </a:r>
            <a:r>
              <a:rPr lang="zh-TW" altLang="en-US"/>
              <a:t>預設的效果是使用等距字</a:t>
            </a:r>
          </a:p>
          <a:p>
            <a:pPr eaLnBrk="1" hangingPunct="1">
              <a:buClr>
                <a:srgbClr val="00B0F0"/>
              </a:buClr>
            </a:pPr>
            <a:r>
              <a:rPr lang="en-US" altLang="zh-TW"/>
              <a:t>pre </a:t>
            </a:r>
            <a:r>
              <a:rPr lang="zh-TW" altLang="en-US"/>
              <a:t>元素：讓文字的排列維持  </a:t>
            </a:r>
            <a:r>
              <a:rPr lang="en-US" altLang="zh-TW"/>
              <a:t>HTML  </a:t>
            </a:r>
            <a:r>
              <a:rPr lang="zh-TW" altLang="en-US"/>
              <a:t>原始檔中的排列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82454DD9-5CD5-44D2-A051-CE391F2DA6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30</a:t>
            </a:fld>
            <a:endParaRPr lang="zh-TW" alt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標題 1">
            <a:extLst>
              <a:ext uri="{FF2B5EF4-FFF2-40B4-BE49-F238E27FC236}">
                <a16:creationId xmlns:a16="http://schemas.microsoft.com/office/drawing/2014/main" id="{36404A45-B0CE-4346-9941-E89045E2946D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zh-TW" altLang="en-US" b="0" dirty="0">
                <a:ln>
                  <a:noFill/>
                </a:ln>
                <a:solidFill>
                  <a:srgbClr val="1C1511"/>
                </a:solidFill>
                <a:effectLst/>
                <a:latin typeface="標楷體" pitchFamily="65" charset="-120"/>
              </a:rPr>
              <a:t>原始文字排列</a:t>
            </a:r>
          </a:p>
        </p:txBody>
      </p:sp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0198AF14-8C0B-4D04-B308-58C9562B4D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3796" name="Picture 4">
            <a:extLst>
              <a:ext uri="{FF2B5EF4-FFF2-40B4-BE49-F238E27FC236}">
                <a16:creationId xmlns:a16="http://schemas.microsoft.com/office/drawing/2014/main" id="{5EED1C76-C9BC-4000-ACD0-30A8AC4544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8214" y="1844675"/>
            <a:ext cx="7915275" cy="4248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F0F329D0-7C6D-44FA-AAED-73D7AAAE2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31</a:t>
            </a:fld>
            <a:endParaRPr lang="zh-TW" altLang="en-US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標題 1">
            <a:extLst>
              <a:ext uri="{FF2B5EF4-FFF2-40B4-BE49-F238E27FC236}">
                <a16:creationId xmlns:a16="http://schemas.microsoft.com/office/drawing/2014/main" id="{6FE1CD9C-D8EE-4294-84F8-F62F865F2FC9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zh-TW" altLang="en-US" b="0" dirty="0">
                <a:ln>
                  <a:noFill/>
                </a:ln>
                <a:solidFill>
                  <a:srgbClr val="1C1511"/>
                </a:solidFill>
                <a:effectLst/>
                <a:latin typeface="標楷體" pitchFamily="65" charset="-120"/>
              </a:rPr>
              <a:t>原始文字排列</a:t>
            </a:r>
          </a:p>
        </p:txBody>
      </p:sp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32B0ADBF-D036-4595-BFC5-E817E2A63A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4820" name="Picture 5">
            <a:extLst>
              <a:ext uri="{FF2B5EF4-FFF2-40B4-BE49-F238E27FC236}">
                <a16:creationId xmlns:a16="http://schemas.microsoft.com/office/drawing/2014/main" id="{BA31D173-99EE-4DA1-A68F-525C7C737C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0" y="1500188"/>
            <a:ext cx="8763000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C06227AF-0B58-44A6-A32E-63BC5C9E2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32</a:t>
            </a:fld>
            <a:endParaRPr lang="zh-TW" altLang="en-US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標題 1">
            <a:extLst>
              <a:ext uri="{FF2B5EF4-FFF2-40B4-BE49-F238E27FC236}">
                <a16:creationId xmlns:a16="http://schemas.microsoft.com/office/drawing/2014/main" id="{6EB0F16A-0EA6-417C-BB82-8034B552DA78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/>
          </a:bodyPr>
          <a:lstStyle/>
          <a:p>
            <a:pPr eaLnBrk="1" hangingPunct="1"/>
            <a:r>
              <a:rPr lang="en-US" altLang="zh-TW" b="0" dirty="0">
                <a:ln>
                  <a:noFill/>
                </a:ln>
                <a:solidFill>
                  <a:srgbClr val="1C1511"/>
                </a:solidFill>
                <a:effectLst/>
              </a:rPr>
              <a:t>2-4 </a:t>
            </a:r>
            <a:r>
              <a:rPr lang="zh-TW" altLang="en-US" b="0" dirty="0">
                <a:ln>
                  <a:noFill/>
                </a:ln>
                <a:solidFill>
                  <a:srgbClr val="1C1511"/>
                </a:solidFill>
                <a:effectLst/>
              </a:rPr>
              <a:t>標示</a:t>
            </a:r>
            <a:r>
              <a:rPr lang="en-US" altLang="zh-TW" b="0" dirty="0">
                <a:ln>
                  <a:noFill/>
                </a:ln>
                <a:solidFill>
                  <a:srgbClr val="1C1511"/>
                </a:solidFill>
                <a:effectLst/>
              </a:rPr>
              <a:t>HTML</a:t>
            </a:r>
            <a:r>
              <a:rPr lang="zh-TW" altLang="en-US" b="0" dirty="0">
                <a:ln>
                  <a:noFill/>
                </a:ln>
                <a:solidFill>
                  <a:srgbClr val="1C1511"/>
                </a:solidFill>
                <a:effectLst/>
              </a:rPr>
              <a:t>文件的組織架構</a:t>
            </a:r>
          </a:p>
        </p:txBody>
      </p:sp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AFB32749-E70B-43DC-8C45-09A2B7C487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5844" name="Picture 5">
            <a:extLst>
              <a:ext uri="{FF2B5EF4-FFF2-40B4-BE49-F238E27FC236}">
                <a16:creationId xmlns:a16="http://schemas.microsoft.com/office/drawing/2014/main" id="{2749BA4A-6AF8-47E1-9F4D-5416FD0B71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0225" y="1516064"/>
            <a:ext cx="6121400" cy="5153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1D92861B-08FB-47DA-A9C3-DE27003C97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33</a:t>
            </a:fld>
            <a:endParaRPr lang="zh-TW" altLang="en-US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標題 1">
            <a:extLst>
              <a:ext uri="{FF2B5EF4-FFF2-40B4-BE49-F238E27FC236}">
                <a16:creationId xmlns:a16="http://schemas.microsoft.com/office/drawing/2014/main" id="{D6DF30CD-D801-4F9B-90C4-E7A483FDCF8D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/>
          </a:bodyPr>
          <a:lstStyle/>
          <a:p>
            <a:pPr eaLnBrk="1" hangingPunct="1"/>
            <a:r>
              <a:rPr lang="en-US" altLang="zh-TW" b="0" dirty="0">
                <a:ln>
                  <a:noFill/>
                </a:ln>
                <a:solidFill>
                  <a:srgbClr val="1C1511"/>
                </a:solidFill>
                <a:effectLst/>
              </a:rPr>
              <a:t>2-4 </a:t>
            </a:r>
            <a:r>
              <a:rPr lang="zh-TW" altLang="en-US" b="0" dirty="0">
                <a:ln>
                  <a:noFill/>
                </a:ln>
                <a:solidFill>
                  <a:srgbClr val="1C1511"/>
                </a:solidFill>
                <a:effectLst/>
              </a:rPr>
              <a:t>標示</a:t>
            </a:r>
            <a:r>
              <a:rPr lang="en-US" altLang="zh-TW" b="0" dirty="0">
                <a:ln>
                  <a:noFill/>
                </a:ln>
                <a:solidFill>
                  <a:srgbClr val="1C1511"/>
                </a:solidFill>
                <a:effectLst/>
              </a:rPr>
              <a:t>HTML</a:t>
            </a:r>
            <a:r>
              <a:rPr lang="zh-TW" altLang="en-US" b="0" dirty="0">
                <a:ln>
                  <a:noFill/>
                </a:ln>
                <a:solidFill>
                  <a:srgbClr val="1C1511"/>
                </a:solidFill>
                <a:effectLst/>
              </a:rPr>
              <a:t>文件的組織架構</a:t>
            </a:r>
          </a:p>
        </p:txBody>
      </p:sp>
      <p:sp>
        <p:nvSpPr>
          <p:cNvPr id="36867" name="內容版面配置區 2">
            <a:extLst>
              <a:ext uri="{FF2B5EF4-FFF2-40B4-BE49-F238E27FC236}">
                <a16:creationId xmlns:a16="http://schemas.microsoft.com/office/drawing/2014/main" id="{93933F4A-D9A1-42AE-986D-B43296BAD7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Clr>
                <a:srgbClr val="00B0F0"/>
              </a:buClr>
            </a:pPr>
            <a:r>
              <a:rPr lang="en-US" altLang="zh-TW"/>
              <a:t>header</a:t>
            </a:r>
            <a:r>
              <a:rPr lang="zh-TW" altLang="en-US"/>
              <a:t>：可用來標示文件的表頭  </a:t>
            </a:r>
            <a:r>
              <a:rPr lang="en-US" altLang="zh-TW"/>
              <a:t>(</a:t>
            </a:r>
            <a:r>
              <a:rPr lang="zh-TW" altLang="en-US"/>
              <a:t>頁首</a:t>
            </a:r>
            <a:r>
              <a:rPr lang="en-US" altLang="zh-TW"/>
              <a:t>)</a:t>
            </a:r>
          </a:p>
          <a:p>
            <a:pPr eaLnBrk="1" hangingPunct="1">
              <a:buClr>
                <a:srgbClr val="00B0F0"/>
              </a:buClr>
            </a:pPr>
            <a:r>
              <a:rPr lang="en-US" altLang="zh-TW"/>
              <a:t>footer</a:t>
            </a:r>
            <a:r>
              <a:rPr lang="zh-TW" altLang="en-US"/>
              <a:t>：與  </a:t>
            </a:r>
            <a:r>
              <a:rPr lang="en-US" altLang="zh-TW"/>
              <a:t>header  </a:t>
            </a:r>
            <a:r>
              <a:rPr lang="zh-TW" altLang="en-US"/>
              <a:t>相對</a:t>
            </a:r>
            <a:r>
              <a:rPr lang="en-US" altLang="zh-TW"/>
              <a:t>,  </a:t>
            </a:r>
            <a:r>
              <a:rPr lang="zh-TW" altLang="en-US"/>
              <a:t>用於標示文件結尾  </a:t>
            </a:r>
            <a:r>
              <a:rPr lang="en-US" altLang="zh-TW"/>
              <a:t>(</a:t>
            </a:r>
            <a:r>
              <a:rPr lang="zh-TW" altLang="en-US"/>
              <a:t>頁尾</a:t>
            </a:r>
            <a:r>
              <a:rPr lang="en-US" altLang="zh-TW"/>
              <a:t>)</a:t>
            </a:r>
          </a:p>
          <a:p>
            <a:pPr eaLnBrk="1" hangingPunct="1">
              <a:buClr>
                <a:srgbClr val="00B0F0"/>
              </a:buClr>
            </a:pPr>
            <a:r>
              <a:rPr lang="en-US" altLang="zh-TW"/>
              <a:t>nav</a:t>
            </a:r>
            <a:r>
              <a:rPr lang="zh-TW" altLang="en-US"/>
              <a:t>：</a:t>
            </a:r>
            <a:r>
              <a:rPr lang="en-US" altLang="zh-TW"/>
              <a:t>Navigation  </a:t>
            </a:r>
            <a:r>
              <a:rPr lang="zh-TW" altLang="en-US"/>
              <a:t>的意思</a:t>
            </a:r>
            <a:r>
              <a:rPr lang="en-US" altLang="zh-TW"/>
              <a:t>,  </a:t>
            </a:r>
            <a:r>
              <a:rPr lang="zh-TW" altLang="en-US"/>
              <a:t>用於標記與文件相關的連結</a:t>
            </a:r>
          </a:p>
          <a:p>
            <a:pPr eaLnBrk="1" hangingPunct="1">
              <a:buClr>
                <a:srgbClr val="00B0F0"/>
              </a:buClr>
            </a:pPr>
            <a:r>
              <a:rPr lang="en-US" altLang="zh-TW"/>
              <a:t>article</a:t>
            </a:r>
            <a:r>
              <a:rPr lang="zh-TW" altLang="en-US"/>
              <a:t>：用於標示一段獨立完整的文字</a:t>
            </a:r>
          </a:p>
          <a:p>
            <a:r>
              <a:rPr lang="en-US" altLang="zh-TW"/>
              <a:t>section</a:t>
            </a:r>
            <a:r>
              <a:rPr lang="zh-TW" altLang="en-US"/>
              <a:t>：可用於表示  </a:t>
            </a:r>
            <a:r>
              <a:rPr lang="en-US" altLang="zh-TW"/>
              <a:t>article  </a:t>
            </a:r>
            <a:r>
              <a:rPr lang="zh-TW" altLang="en-US"/>
              <a:t>中的不同段落。</a:t>
            </a:r>
          </a:p>
          <a:p>
            <a:r>
              <a:rPr lang="en-US" altLang="zh-TW"/>
              <a:t>aside</a:t>
            </a:r>
            <a:r>
              <a:rPr lang="zh-TW" altLang="en-US"/>
              <a:t>：用於標示附屬於主文的附屬內容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101C17B1-8462-469C-9FE0-7FD5AD50F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34</a:t>
            </a:fld>
            <a:endParaRPr lang="zh-TW" altLang="en-US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標題 1">
            <a:extLst>
              <a:ext uri="{FF2B5EF4-FFF2-40B4-BE49-F238E27FC236}">
                <a16:creationId xmlns:a16="http://schemas.microsoft.com/office/drawing/2014/main" id="{EDCC88C7-FE9D-4324-8F72-6906A13B8E26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/>
          </a:bodyPr>
          <a:lstStyle/>
          <a:p>
            <a:pPr eaLnBrk="1" hangingPunct="1"/>
            <a:r>
              <a:rPr lang="en-US" altLang="zh-TW" b="0" dirty="0">
                <a:ln>
                  <a:noFill/>
                </a:ln>
                <a:solidFill>
                  <a:srgbClr val="1C1511"/>
                </a:solidFill>
                <a:effectLst/>
              </a:rPr>
              <a:t>2-4 </a:t>
            </a:r>
            <a:r>
              <a:rPr lang="zh-TW" altLang="en-US" b="0" dirty="0">
                <a:ln>
                  <a:noFill/>
                </a:ln>
                <a:solidFill>
                  <a:srgbClr val="1C1511"/>
                </a:solidFill>
                <a:effectLst/>
              </a:rPr>
              <a:t>標示</a:t>
            </a:r>
            <a:r>
              <a:rPr lang="en-US" altLang="zh-TW" b="0" dirty="0">
                <a:ln>
                  <a:noFill/>
                </a:ln>
                <a:solidFill>
                  <a:srgbClr val="1C1511"/>
                </a:solidFill>
                <a:effectLst/>
              </a:rPr>
              <a:t>HTML</a:t>
            </a:r>
            <a:r>
              <a:rPr lang="zh-TW" altLang="en-US" b="0" dirty="0">
                <a:ln>
                  <a:noFill/>
                </a:ln>
                <a:solidFill>
                  <a:srgbClr val="1C1511"/>
                </a:solidFill>
                <a:effectLst/>
              </a:rPr>
              <a:t>文件的組織架構</a:t>
            </a:r>
          </a:p>
        </p:txBody>
      </p:sp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321F15DD-E56E-463F-BC95-5BA170FB86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7892" name="Picture 4">
            <a:extLst>
              <a:ext uri="{FF2B5EF4-FFF2-40B4-BE49-F238E27FC236}">
                <a16:creationId xmlns:a16="http://schemas.microsoft.com/office/drawing/2014/main" id="{5645CB8C-4A2D-4B92-82A2-71A692B26E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1950" y="1928814"/>
            <a:ext cx="3848100" cy="300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8CCDEF73-850D-4E6E-9E73-3B2DAF4C4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35</a:t>
            </a:fld>
            <a:endParaRPr lang="zh-TW" altLang="en-US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標題 1">
            <a:extLst>
              <a:ext uri="{FF2B5EF4-FFF2-40B4-BE49-F238E27FC236}">
                <a16:creationId xmlns:a16="http://schemas.microsoft.com/office/drawing/2014/main" id="{A1675163-0F6D-46F6-AC36-F3F65A4C85C8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/>
          </a:bodyPr>
          <a:lstStyle/>
          <a:p>
            <a:pPr eaLnBrk="1" hangingPunct="1"/>
            <a:r>
              <a:rPr lang="en-US" altLang="zh-TW" b="0" dirty="0">
                <a:ln>
                  <a:noFill/>
                </a:ln>
                <a:solidFill>
                  <a:srgbClr val="1C1511"/>
                </a:solidFill>
                <a:effectLst/>
              </a:rPr>
              <a:t>2-4 </a:t>
            </a:r>
            <a:r>
              <a:rPr lang="zh-TW" altLang="en-US" b="0" dirty="0">
                <a:ln>
                  <a:noFill/>
                </a:ln>
                <a:solidFill>
                  <a:srgbClr val="1C1511"/>
                </a:solidFill>
                <a:effectLst/>
              </a:rPr>
              <a:t>標示</a:t>
            </a:r>
            <a:r>
              <a:rPr lang="en-US" altLang="zh-TW" b="0" dirty="0">
                <a:ln>
                  <a:noFill/>
                </a:ln>
                <a:solidFill>
                  <a:srgbClr val="1C1511"/>
                </a:solidFill>
                <a:effectLst/>
              </a:rPr>
              <a:t>HTML</a:t>
            </a:r>
            <a:r>
              <a:rPr lang="zh-TW" altLang="en-US" b="0" dirty="0">
                <a:ln>
                  <a:noFill/>
                </a:ln>
                <a:solidFill>
                  <a:srgbClr val="1C1511"/>
                </a:solidFill>
                <a:effectLst/>
              </a:rPr>
              <a:t>文件的組織架構</a:t>
            </a:r>
          </a:p>
        </p:txBody>
      </p:sp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AB74C743-4747-41D8-8B11-D444ADD119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8916" name="Picture 5">
            <a:extLst>
              <a:ext uri="{FF2B5EF4-FFF2-40B4-BE49-F238E27FC236}">
                <a16:creationId xmlns:a16="http://schemas.microsoft.com/office/drawing/2014/main" id="{75783165-E3AA-4CEF-8359-65D01E4D92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4826" y="1557338"/>
            <a:ext cx="8620125" cy="4591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65E9937F-5BCD-4DFE-9AD0-CD7C2C63E6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36</a:t>
            </a:fld>
            <a:endParaRPr lang="zh-TW" altLang="en-US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標題 1">
            <a:extLst>
              <a:ext uri="{FF2B5EF4-FFF2-40B4-BE49-F238E27FC236}">
                <a16:creationId xmlns:a16="http://schemas.microsoft.com/office/drawing/2014/main" id="{9AD1FD13-2A69-4D7E-AF5B-74A724FFF59D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/>
          </a:bodyPr>
          <a:lstStyle/>
          <a:p>
            <a:pPr eaLnBrk="1" hangingPunct="1"/>
            <a:r>
              <a:rPr lang="en-US" altLang="zh-TW" b="0" dirty="0">
                <a:ln>
                  <a:noFill/>
                </a:ln>
                <a:solidFill>
                  <a:srgbClr val="1C1511"/>
                </a:solidFill>
                <a:effectLst/>
                <a:latin typeface="+mj-ea"/>
              </a:rPr>
              <a:t>2-4 </a:t>
            </a:r>
            <a:r>
              <a:rPr lang="zh-TW" altLang="en-US" b="0" dirty="0">
                <a:ln>
                  <a:noFill/>
                </a:ln>
                <a:solidFill>
                  <a:srgbClr val="1C1511"/>
                </a:solidFill>
                <a:effectLst/>
                <a:latin typeface="+mj-ea"/>
              </a:rPr>
              <a:t>標示</a:t>
            </a:r>
            <a:r>
              <a:rPr lang="en-US" altLang="zh-TW" b="0" dirty="0">
                <a:ln>
                  <a:noFill/>
                </a:ln>
                <a:solidFill>
                  <a:srgbClr val="1C1511"/>
                </a:solidFill>
                <a:effectLst/>
                <a:latin typeface="+mj-ea"/>
              </a:rPr>
              <a:t>HTML</a:t>
            </a:r>
            <a:r>
              <a:rPr lang="zh-TW" altLang="en-US" b="0" dirty="0">
                <a:ln>
                  <a:noFill/>
                </a:ln>
                <a:solidFill>
                  <a:srgbClr val="1C1511"/>
                </a:solidFill>
                <a:effectLst/>
                <a:latin typeface="+mj-ea"/>
              </a:rPr>
              <a:t>文件的組織架構</a:t>
            </a:r>
          </a:p>
        </p:txBody>
      </p:sp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98C6586A-3AED-4A99-ADF4-C91017116F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9940" name="Picture 5">
            <a:extLst>
              <a:ext uri="{FF2B5EF4-FFF2-40B4-BE49-F238E27FC236}">
                <a16:creationId xmlns:a16="http://schemas.microsoft.com/office/drawing/2014/main" id="{C644AAF5-2507-4C6D-80FC-52F109ABDD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1175" y="1430338"/>
            <a:ext cx="8629650" cy="523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D8AD5CF6-7246-4D55-B9A4-BBAE3F41C7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37</a:t>
            </a:fld>
            <a:endParaRPr lang="zh-TW" altLang="en-US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標題 1">
            <a:extLst>
              <a:ext uri="{FF2B5EF4-FFF2-40B4-BE49-F238E27FC236}">
                <a16:creationId xmlns:a16="http://schemas.microsoft.com/office/drawing/2014/main" id="{23919AD8-8DA7-4364-979C-99215B780275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TW" sz="4400" b="0" dirty="0">
                <a:ln>
                  <a:noFill/>
                </a:ln>
                <a:solidFill>
                  <a:srgbClr val="1C1511"/>
                </a:solidFill>
                <a:effectLst/>
                <a:latin typeface="+mn-lt"/>
              </a:rPr>
              <a:t>2-4 </a:t>
            </a:r>
            <a:r>
              <a:rPr lang="zh-TW" altLang="en-US" sz="4400" b="0" dirty="0">
                <a:ln>
                  <a:noFill/>
                </a:ln>
                <a:solidFill>
                  <a:srgbClr val="1C1511"/>
                </a:solidFill>
                <a:effectLst/>
                <a:latin typeface="+mn-lt"/>
              </a:rPr>
              <a:t>標示</a:t>
            </a:r>
            <a:r>
              <a:rPr lang="en-US" altLang="zh-TW" sz="4400" b="0" dirty="0">
                <a:ln>
                  <a:noFill/>
                </a:ln>
                <a:solidFill>
                  <a:srgbClr val="1C1511"/>
                </a:solidFill>
                <a:effectLst/>
                <a:latin typeface="+mn-lt"/>
              </a:rPr>
              <a:t>HTML</a:t>
            </a:r>
            <a:r>
              <a:rPr lang="zh-TW" altLang="en-US" sz="4400" b="0" dirty="0">
                <a:ln>
                  <a:noFill/>
                </a:ln>
                <a:solidFill>
                  <a:srgbClr val="1C1511"/>
                </a:solidFill>
                <a:effectLst/>
                <a:latin typeface="+mn-lt"/>
              </a:rPr>
              <a:t>文件的組織架構</a:t>
            </a:r>
          </a:p>
        </p:txBody>
      </p:sp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A15F154F-5D82-418C-8C87-B9987E0D52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0964" name="Picture 5">
            <a:extLst>
              <a:ext uri="{FF2B5EF4-FFF2-40B4-BE49-F238E27FC236}">
                <a16:creationId xmlns:a16="http://schemas.microsoft.com/office/drawing/2014/main" id="{BAC2FB62-79C8-4BCA-B7DE-279441F526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1675" y="1557338"/>
            <a:ext cx="8248650" cy="4533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973C87CD-CACE-4126-954D-19EB661B6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38</a:t>
            </a:fld>
            <a:endParaRPr lang="zh-TW" altLang="en-US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標題 1">
            <a:extLst>
              <a:ext uri="{FF2B5EF4-FFF2-40B4-BE49-F238E27FC236}">
                <a16:creationId xmlns:a16="http://schemas.microsoft.com/office/drawing/2014/main" id="{EDE6869F-C420-40D2-BBB1-0777F64DC805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/>
          </a:bodyPr>
          <a:lstStyle/>
          <a:p>
            <a:pPr eaLnBrk="1" hangingPunct="1"/>
            <a:r>
              <a:rPr lang="en-US" altLang="zh-TW" b="0" dirty="0">
                <a:ln>
                  <a:noFill/>
                </a:ln>
                <a:solidFill>
                  <a:srgbClr val="1C1511"/>
                </a:solidFill>
                <a:effectLst/>
                <a:latin typeface="+mn-lt"/>
              </a:rPr>
              <a:t>2-4 </a:t>
            </a:r>
            <a:r>
              <a:rPr lang="zh-TW" altLang="en-US" b="0" dirty="0">
                <a:ln>
                  <a:noFill/>
                </a:ln>
                <a:solidFill>
                  <a:srgbClr val="1C1511"/>
                </a:solidFill>
                <a:effectLst/>
                <a:latin typeface="+mn-lt"/>
              </a:rPr>
              <a:t>標示</a:t>
            </a:r>
            <a:r>
              <a:rPr lang="en-US" altLang="zh-TW" b="0" dirty="0">
                <a:ln>
                  <a:noFill/>
                </a:ln>
                <a:solidFill>
                  <a:srgbClr val="1C1511"/>
                </a:solidFill>
                <a:effectLst/>
                <a:latin typeface="+mn-lt"/>
              </a:rPr>
              <a:t>HTML</a:t>
            </a:r>
            <a:r>
              <a:rPr lang="zh-TW" altLang="en-US" b="0" dirty="0">
                <a:ln>
                  <a:noFill/>
                </a:ln>
                <a:solidFill>
                  <a:srgbClr val="1C1511"/>
                </a:solidFill>
                <a:effectLst/>
                <a:latin typeface="+mn-lt"/>
              </a:rPr>
              <a:t>文件的組織架構</a:t>
            </a:r>
          </a:p>
        </p:txBody>
      </p:sp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46DD030B-3D0E-4C2F-867B-D57BA70B53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1988" name="Picture 5">
            <a:extLst>
              <a:ext uri="{FF2B5EF4-FFF2-40B4-BE49-F238E27FC236}">
                <a16:creationId xmlns:a16="http://schemas.microsoft.com/office/drawing/2014/main" id="{A70F213A-FC12-420F-99B0-916328902A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3389" y="1754188"/>
            <a:ext cx="8847137" cy="3675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E64B556A-9A79-43C2-8E10-CAA1AAC555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39</a:t>
            </a:fld>
            <a:endParaRPr lang="zh-TW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5">
            <a:extLst>
              <a:ext uri="{FF2B5EF4-FFF2-40B4-BE49-F238E27FC236}">
                <a16:creationId xmlns:a16="http://schemas.microsoft.com/office/drawing/2014/main" id="{EF9B48CD-5547-4534-ACAA-9FA5552DE0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6275" y="1341438"/>
            <a:ext cx="5975350" cy="5281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標題 1">
            <a:extLst>
              <a:ext uri="{FF2B5EF4-FFF2-40B4-BE49-F238E27FC236}">
                <a16:creationId xmlns:a16="http://schemas.microsoft.com/office/drawing/2014/main" id="{B36AEA04-016D-4F07-9EC0-15356F3E2708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TW" b="0" dirty="0">
                <a:ln>
                  <a:noFill/>
                </a:ln>
                <a:solidFill>
                  <a:srgbClr val="1C1511"/>
                </a:solidFill>
                <a:effectLst/>
                <a:latin typeface="+mn-lt"/>
              </a:rPr>
              <a:t>2-1 HTML </a:t>
            </a:r>
            <a:r>
              <a:rPr lang="zh-TW" altLang="en-US" b="0" dirty="0">
                <a:ln>
                  <a:noFill/>
                </a:ln>
                <a:solidFill>
                  <a:srgbClr val="1C1511"/>
                </a:solidFill>
                <a:effectLst/>
                <a:latin typeface="+mn-lt"/>
              </a:rPr>
              <a:t>文件的結構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BCB399D-F742-4F97-AC23-3496BD63E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4</a:t>
            </a:fld>
            <a:endParaRPr lang="zh-TW" altLang="en-US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標題 1">
            <a:extLst>
              <a:ext uri="{FF2B5EF4-FFF2-40B4-BE49-F238E27FC236}">
                <a16:creationId xmlns:a16="http://schemas.microsoft.com/office/drawing/2014/main" id="{F577A900-44E9-4979-A306-8EA9933BBB62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/>
          </a:bodyPr>
          <a:lstStyle/>
          <a:p>
            <a:pPr eaLnBrk="1" hangingPunct="1"/>
            <a:r>
              <a:rPr lang="en-US" altLang="en-US" b="0" dirty="0">
                <a:ln>
                  <a:noFill/>
                </a:ln>
                <a:solidFill>
                  <a:srgbClr val="1C1511"/>
                </a:solidFill>
                <a:effectLst/>
              </a:rPr>
              <a:t>HTML </a:t>
            </a:r>
            <a:r>
              <a:rPr lang="en-US" altLang="en-US" b="0" dirty="0" err="1">
                <a:ln>
                  <a:noFill/>
                </a:ln>
                <a:solidFill>
                  <a:srgbClr val="1C1511"/>
                </a:solidFill>
                <a:effectLst/>
              </a:rPr>
              <a:t>中的特殊字元符號</a:t>
            </a:r>
            <a:endParaRPr lang="zh-TW" altLang="en-US" b="0" dirty="0">
              <a:ln>
                <a:noFill/>
              </a:ln>
              <a:solidFill>
                <a:srgbClr val="1C1511"/>
              </a:solidFill>
              <a:effectLst/>
            </a:endParaRPr>
          </a:p>
        </p:txBody>
      </p:sp>
      <p:sp>
        <p:nvSpPr>
          <p:cNvPr id="43011" name="內容版面配置區 2">
            <a:extLst>
              <a:ext uri="{FF2B5EF4-FFF2-40B4-BE49-F238E27FC236}">
                <a16:creationId xmlns:a16="http://schemas.microsoft.com/office/drawing/2014/main" id="{0FB92B9D-DEF3-434D-9D62-02EFF9FB35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Clr>
                <a:srgbClr val="00B0F0"/>
              </a:buClr>
            </a:pPr>
            <a:r>
              <a:rPr lang="en-US" altLang="zh-TW"/>
              <a:t>&amp;lt; </a:t>
            </a:r>
            <a:r>
              <a:rPr lang="zh-TW" altLang="en-US"/>
              <a:t>表示小於 </a:t>
            </a:r>
            <a:r>
              <a:rPr lang="en-US" altLang="zh-TW"/>
              <a:t>(Less Than)</a:t>
            </a:r>
            <a:r>
              <a:rPr lang="zh-TW" altLang="en-US"/>
              <a:t>。</a:t>
            </a:r>
          </a:p>
          <a:p>
            <a:pPr eaLnBrk="1" hangingPunct="1">
              <a:buClr>
                <a:srgbClr val="00B0F0"/>
              </a:buClr>
            </a:pPr>
            <a:r>
              <a:rPr lang="en-US" altLang="zh-TW"/>
              <a:t>&amp;gt; </a:t>
            </a:r>
            <a:r>
              <a:rPr lang="zh-TW" altLang="en-US"/>
              <a:t>表示大於 </a:t>
            </a:r>
            <a:r>
              <a:rPr lang="en-US" altLang="zh-TW"/>
              <a:t>(Greater Than)</a:t>
            </a:r>
            <a:r>
              <a:rPr lang="zh-TW" altLang="en-US"/>
              <a:t>。</a:t>
            </a:r>
          </a:p>
          <a:p>
            <a:pPr eaLnBrk="1" hangingPunct="1">
              <a:buClr>
                <a:srgbClr val="00B0F0"/>
              </a:buClr>
            </a:pPr>
            <a:r>
              <a:rPr lang="en-US" altLang="zh-TW"/>
              <a:t>&amp;nbsp; </a:t>
            </a:r>
            <a:r>
              <a:rPr lang="zh-TW" altLang="en-US"/>
              <a:t>表示空白 </a:t>
            </a:r>
            <a:r>
              <a:rPr lang="en-US" altLang="zh-TW"/>
              <a:t>(Non-Breaking SPace, </a:t>
            </a:r>
            <a:r>
              <a:rPr lang="zh-TW" altLang="en-US"/>
              <a:t>此空白不會被瀏覽器擠成只有 </a:t>
            </a:r>
            <a:r>
              <a:rPr lang="en-US" altLang="zh-TW"/>
              <a:t>1 </a:t>
            </a:r>
            <a:r>
              <a:rPr lang="zh-TW" altLang="en-US"/>
              <a:t>個</a:t>
            </a:r>
            <a:r>
              <a:rPr lang="en-US" altLang="zh-TW"/>
              <a:t>)</a:t>
            </a:r>
            <a:r>
              <a:rPr lang="zh-TW" altLang="en-US"/>
              <a:t>。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16C65C75-C69E-4EEB-861A-D796F27E6E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40</a:t>
            </a:fld>
            <a:endParaRPr lang="zh-TW" altLang="en-US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標題 1">
            <a:extLst>
              <a:ext uri="{FF2B5EF4-FFF2-40B4-BE49-F238E27FC236}">
                <a16:creationId xmlns:a16="http://schemas.microsoft.com/office/drawing/2014/main" id="{FB1C2016-B87D-4E62-BE85-83DE453C30FB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/>
          </a:bodyPr>
          <a:lstStyle/>
          <a:p>
            <a:pPr eaLnBrk="1" hangingPunct="1"/>
            <a:r>
              <a:rPr lang="en-US" altLang="en-US" b="0" dirty="0">
                <a:ln>
                  <a:noFill/>
                </a:ln>
                <a:solidFill>
                  <a:srgbClr val="1C1511"/>
                </a:solidFill>
                <a:effectLst/>
                <a:latin typeface="+mn-lt"/>
              </a:rPr>
              <a:t>HTML </a:t>
            </a:r>
            <a:r>
              <a:rPr lang="en-US" altLang="en-US" b="0" dirty="0" err="1">
                <a:ln>
                  <a:noFill/>
                </a:ln>
                <a:solidFill>
                  <a:srgbClr val="1C1511"/>
                </a:solidFill>
                <a:effectLst/>
                <a:latin typeface="+mn-lt"/>
              </a:rPr>
              <a:t>中的特殊字元符號</a:t>
            </a:r>
            <a:endParaRPr lang="zh-TW" altLang="en-US" b="0" dirty="0">
              <a:ln>
                <a:noFill/>
              </a:ln>
              <a:solidFill>
                <a:srgbClr val="1C1511"/>
              </a:solidFill>
              <a:effectLst/>
              <a:latin typeface="+mn-lt"/>
            </a:endParaRPr>
          </a:p>
        </p:txBody>
      </p:sp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15CA25DC-04C6-4645-B94B-B6F61DA52F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4036" name="Picture 4">
            <a:extLst>
              <a:ext uri="{FF2B5EF4-FFF2-40B4-BE49-F238E27FC236}">
                <a16:creationId xmlns:a16="http://schemas.microsoft.com/office/drawing/2014/main" id="{2919291A-8D44-4E78-8FDB-8C1F556E38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9725" y="1517651"/>
            <a:ext cx="8972550" cy="4791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62EB9898-4B38-4E3C-BD49-0061858A7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41</a:t>
            </a:fld>
            <a:endParaRPr lang="zh-TW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標題 1">
            <a:extLst>
              <a:ext uri="{FF2B5EF4-FFF2-40B4-BE49-F238E27FC236}">
                <a16:creationId xmlns:a16="http://schemas.microsoft.com/office/drawing/2014/main" id="{0527CE94-111C-42BE-B619-870055A8E105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TW" b="0" dirty="0">
                <a:ln>
                  <a:noFill/>
                </a:ln>
                <a:solidFill>
                  <a:srgbClr val="1C1511"/>
                </a:solidFill>
                <a:effectLst/>
                <a:latin typeface="+mn-lt"/>
              </a:rPr>
              <a:t>2-1 HTML </a:t>
            </a:r>
            <a:r>
              <a:rPr lang="zh-TW" altLang="en-US" b="0" dirty="0">
                <a:ln>
                  <a:noFill/>
                </a:ln>
                <a:solidFill>
                  <a:srgbClr val="1C1511"/>
                </a:solidFill>
                <a:effectLst/>
                <a:latin typeface="+mn-lt"/>
              </a:rPr>
              <a:t>文件的結構</a:t>
            </a:r>
          </a:p>
        </p:txBody>
      </p:sp>
      <p:pic>
        <p:nvPicPr>
          <p:cNvPr id="7172" name="Picture 5">
            <a:extLst>
              <a:ext uri="{FF2B5EF4-FFF2-40B4-BE49-F238E27FC236}">
                <a16:creationId xmlns:a16="http://schemas.microsoft.com/office/drawing/2014/main" id="{A4CFD48E-33EF-4B63-8F5C-BB1F14FBA5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5193" y="1263650"/>
            <a:ext cx="8286750" cy="5229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64C9E160-3472-4537-980B-C1AE1C59C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5</a:t>
            </a:fld>
            <a:endParaRPr lang="zh-TW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標題 1">
            <a:extLst>
              <a:ext uri="{FF2B5EF4-FFF2-40B4-BE49-F238E27FC236}">
                <a16:creationId xmlns:a16="http://schemas.microsoft.com/office/drawing/2014/main" id="{EAE850C1-24FA-454B-B835-1B2D887B2C4E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TW" b="0" dirty="0">
                <a:ln>
                  <a:noFill/>
                </a:ln>
                <a:solidFill>
                  <a:srgbClr val="1C1511"/>
                </a:solidFill>
                <a:effectLst/>
                <a:latin typeface="+mn-lt"/>
              </a:rPr>
              <a:t>2-1 HTML </a:t>
            </a:r>
            <a:r>
              <a:rPr lang="zh-TW" altLang="en-US" b="0" dirty="0">
                <a:ln>
                  <a:noFill/>
                </a:ln>
                <a:solidFill>
                  <a:srgbClr val="1C1511"/>
                </a:solidFill>
                <a:effectLst/>
                <a:latin typeface="+mn-lt"/>
              </a:rPr>
              <a:t>文件的結構</a:t>
            </a:r>
          </a:p>
        </p:txBody>
      </p:sp>
      <p:pic>
        <p:nvPicPr>
          <p:cNvPr id="8196" name="Picture 5">
            <a:extLst>
              <a:ext uri="{FF2B5EF4-FFF2-40B4-BE49-F238E27FC236}">
                <a16:creationId xmlns:a16="http://schemas.microsoft.com/office/drawing/2014/main" id="{8CB8BC28-4E01-445B-9F85-54EB9E411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2956" y="1264436"/>
            <a:ext cx="8066088" cy="530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AF9486BD-5F02-475A-ACD4-A1742AD42B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6</a:t>
            </a:fld>
            <a:endParaRPr lang="zh-TW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標題 1">
            <a:extLst>
              <a:ext uri="{FF2B5EF4-FFF2-40B4-BE49-F238E27FC236}">
                <a16:creationId xmlns:a16="http://schemas.microsoft.com/office/drawing/2014/main" id="{E9F86F39-0682-43E9-B7E8-D8BB77099BEA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zh-TW" b="0" dirty="0">
                <a:ln>
                  <a:noFill/>
                </a:ln>
                <a:solidFill>
                  <a:srgbClr val="1C1511"/>
                </a:solidFill>
                <a:effectLst/>
                <a:latin typeface="+mn-lt"/>
              </a:rPr>
              <a:t>HTML </a:t>
            </a:r>
            <a:r>
              <a:rPr lang="zh-TW" altLang="en-US" b="0" dirty="0">
                <a:ln>
                  <a:noFill/>
                </a:ln>
                <a:solidFill>
                  <a:srgbClr val="1C1511"/>
                </a:solidFill>
                <a:effectLst/>
                <a:latin typeface="+mn-lt"/>
              </a:rPr>
              <a:t>元素與標籤</a:t>
            </a:r>
          </a:p>
        </p:txBody>
      </p:sp>
      <p:pic>
        <p:nvPicPr>
          <p:cNvPr id="9220" name="Picture 5">
            <a:extLst>
              <a:ext uri="{FF2B5EF4-FFF2-40B4-BE49-F238E27FC236}">
                <a16:creationId xmlns:a16="http://schemas.microsoft.com/office/drawing/2014/main" id="{AA3DA537-50EC-41F1-8DF8-691CFFD03E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8578" y="1812657"/>
            <a:ext cx="5274844" cy="26438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1478EDEC-D252-4FF6-AC93-28A930654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7</a:t>
            </a:fld>
            <a:endParaRPr lang="zh-TW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4" name="Picture 5">
            <a:extLst>
              <a:ext uri="{FF2B5EF4-FFF2-40B4-BE49-F238E27FC236}">
                <a16:creationId xmlns:a16="http://schemas.microsoft.com/office/drawing/2014/main" id="{8C8B4395-4FC2-4D48-A402-C2BCBF0090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3326" y="1580249"/>
            <a:ext cx="8713788" cy="4545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標題 1">
            <a:extLst>
              <a:ext uri="{FF2B5EF4-FFF2-40B4-BE49-F238E27FC236}">
                <a16:creationId xmlns:a16="http://schemas.microsoft.com/office/drawing/2014/main" id="{8A37536E-91FF-4931-9402-4CD51F1F69E2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zh-TW" b="0" dirty="0">
                <a:ln>
                  <a:noFill/>
                </a:ln>
                <a:solidFill>
                  <a:srgbClr val="1C1511"/>
                </a:solidFill>
                <a:effectLst/>
                <a:latin typeface="+mn-lt"/>
              </a:rPr>
              <a:t>HTML </a:t>
            </a:r>
            <a:r>
              <a:rPr lang="zh-TW" altLang="en-US" b="0" dirty="0">
                <a:ln>
                  <a:noFill/>
                </a:ln>
                <a:solidFill>
                  <a:srgbClr val="1C1511"/>
                </a:solidFill>
                <a:effectLst/>
                <a:latin typeface="+mn-lt"/>
              </a:rPr>
              <a:t>元素與標籤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622E5C0-B8C5-46A8-9D5B-230A201C7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8</a:t>
            </a:fld>
            <a:endParaRPr lang="zh-TW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E0F66C3D-1905-433B-988F-E1C75783E8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1268" name="Picture 5">
            <a:extLst>
              <a:ext uri="{FF2B5EF4-FFF2-40B4-BE49-F238E27FC236}">
                <a16:creationId xmlns:a16="http://schemas.microsoft.com/office/drawing/2014/main" id="{B1B03FF2-6B6B-4615-9C28-37C8603F8F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5913" y="1341439"/>
            <a:ext cx="6203950" cy="5265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標題 1">
            <a:extLst>
              <a:ext uri="{FF2B5EF4-FFF2-40B4-BE49-F238E27FC236}">
                <a16:creationId xmlns:a16="http://schemas.microsoft.com/office/drawing/2014/main" id="{2C15BA7A-76E3-4D71-8415-D15DE55938CF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zh-TW" b="0" dirty="0">
                <a:ln>
                  <a:noFill/>
                </a:ln>
                <a:solidFill>
                  <a:srgbClr val="1C1511"/>
                </a:solidFill>
                <a:effectLst/>
                <a:latin typeface="+mn-lt"/>
              </a:rPr>
              <a:t>HTML </a:t>
            </a:r>
            <a:r>
              <a:rPr lang="zh-TW" altLang="en-US" b="0" dirty="0">
                <a:ln>
                  <a:noFill/>
                </a:ln>
                <a:solidFill>
                  <a:srgbClr val="1C1511"/>
                </a:solidFill>
                <a:effectLst/>
                <a:latin typeface="+mn-lt"/>
              </a:rPr>
              <a:t>元素與標籤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6FCC17E-AB8D-43B8-8881-235A160D7E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9</a:t>
            </a:fld>
            <a:endParaRPr lang="zh-TW" alt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藍色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自訂 2">
      <a:majorFont>
        <a:latin typeface="Calibri"/>
        <a:ea typeface="微軟正黑體"/>
        <a:cs typeface=""/>
      </a:majorFont>
      <a:minorFont>
        <a:latin typeface="Calibri"/>
        <a:ea typeface="微軟正黑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583</TotalTime>
  <Words>565</Words>
  <Application>Microsoft Office PowerPoint</Application>
  <PresentationFormat>寬螢幕</PresentationFormat>
  <Paragraphs>116</Paragraphs>
  <Slides>41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41</vt:i4>
      </vt:variant>
    </vt:vector>
  </HeadingPairs>
  <TitlesOfParts>
    <vt:vector size="47" baseType="lpstr">
      <vt:lpstr>微軟正黑體</vt:lpstr>
      <vt:lpstr>標楷體</vt:lpstr>
      <vt:lpstr>Aparajita</vt:lpstr>
      <vt:lpstr>Arial</vt:lpstr>
      <vt:lpstr>Calibri</vt:lpstr>
      <vt:lpstr>Office 佈景主題</vt:lpstr>
      <vt:lpstr>PowerPoint 簡報</vt:lpstr>
      <vt:lpstr>2-1 HTML 文件的結構</vt:lpstr>
      <vt:lpstr>2-1 HTML 文件的結構</vt:lpstr>
      <vt:lpstr>2-1 HTML 文件的結構</vt:lpstr>
      <vt:lpstr>2-1 HTML 文件的結構</vt:lpstr>
      <vt:lpstr>2-1 HTML 文件的結構</vt:lpstr>
      <vt:lpstr>HTML 元素與標籤</vt:lpstr>
      <vt:lpstr>HTML 元素與標籤</vt:lpstr>
      <vt:lpstr>HTML 元素與標籤</vt:lpstr>
      <vt:lpstr>HTML 元素與標籤</vt:lpstr>
      <vt:lpstr>HTML-文件的開始與結束</vt:lpstr>
      <vt:lpstr>head - HTML 和瀏覽器溝通的資訊</vt:lpstr>
      <vt:lpstr>head - HTML 和瀏覽器溝通的資訊</vt:lpstr>
      <vt:lpstr>head - HTML 和瀏覽器溝通的資訊</vt:lpstr>
      <vt:lpstr>HTML 檔案編碼</vt:lpstr>
      <vt:lpstr>HTML 檔案編碼</vt:lpstr>
      <vt:lpstr>body - 網頁的內容</vt:lpstr>
      <vt:lpstr>2-2 各種文字段落</vt:lpstr>
      <vt:lpstr>標示文字段落的 p 元素</vt:lpstr>
      <vt:lpstr>建立水平分隔線的 hr 元素</vt:lpstr>
      <vt:lpstr>建立水平分隔線的 hr 元素</vt:lpstr>
      <vt:lpstr>標示換行的 br 元素</vt:lpstr>
      <vt:lpstr>設定文字標題 － h1 ～ h6</vt:lpstr>
      <vt:lpstr>設定文字標題 － h1 ～ h6</vt:lpstr>
      <vt:lpstr>2-3 強調文字</vt:lpstr>
      <vt:lpstr>2-3 強調文字</vt:lpstr>
      <vt:lpstr>2-3 強調文字</vt:lpstr>
      <vt:lpstr>單純強調視覺效果</vt:lpstr>
      <vt:lpstr>使用多個元素合併效果</vt:lpstr>
      <vt:lpstr>原始文字排列</vt:lpstr>
      <vt:lpstr>原始文字排列</vt:lpstr>
      <vt:lpstr>原始文字排列</vt:lpstr>
      <vt:lpstr>2-4 標示HTML文件的組織架構</vt:lpstr>
      <vt:lpstr>2-4 標示HTML文件的組織架構</vt:lpstr>
      <vt:lpstr>2-4 標示HTML文件的組織架構</vt:lpstr>
      <vt:lpstr>2-4 標示HTML文件的組織架構</vt:lpstr>
      <vt:lpstr>2-4 標示HTML文件的組織架構</vt:lpstr>
      <vt:lpstr>2-4 標示HTML文件的組織架構</vt:lpstr>
      <vt:lpstr>2-4 標示HTML文件的組織架構</vt:lpstr>
      <vt:lpstr>HTML 中的特殊字元符號</vt:lpstr>
      <vt:lpstr>HTML 中的特殊字元符號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Hou, Jian-Ren</dc:creator>
  <cp:lastModifiedBy>Hou, Jian-Ren</cp:lastModifiedBy>
  <cp:revision>111</cp:revision>
  <dcterms:created xsi:type="dcterms:W3CDTF">2020-08-06T11:30:33Z</dcterms:created>
  <dcterms:modified xsi:type="dcterms:W3CDTF">2020-09-08T15:38:03Z</dcterms:modified>
</cp:coreProperties>
</file>